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4" r:id="rId1"/>
  </p:sldMasterIdLst>
  <p:sldIdLst>
    <p:sldId id="265" r:id="rId2"/>
  </p:sldIdLst>
  <p:sldSz cx="42794238" cy="30267275"/>
  <p:notesSz cx="6858000" cy="9144000"/>
  <p:defaultTextStyle>
    <a:defPPr>
      <a:defRPr lang="en-US"/>
    </a:defPPr>
    <a:lvl1pPr marL="0" algn="l" defTabSz="45709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097" algn="l" defTabSz="45709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189" algn="l" defTabSz="45709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286" algn="l" defTabSz="45709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383" algn="l" defTabSz="45709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475" algn="l" defTabSz="45709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572" algn="l" defTabSz="45709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9668" algn="l" defTabSz="45709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6761" algn="l" defTabSz="45709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33879B4-B149-4F12-A76C-CEFA537A8772}" v="93" dt="2024-01-03T06:31:55.836"/>
    <p1510:client id="{7B55B560-A592-41F2-A163-31E052AB446B}" v="74" dt="2024-01-03T03:38:13.573"/>
    <p1510:client id="{A322469B-85FA-4F60-B02B-3F58331D17AA}" v="28" dt="2024-01-03T06:38:38.50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microsoft.com/office/2015/10/relationships/revisionInfo" Target="revisionInfo.xml"/><Relationship Id="rId3" Type="http://schemas.openxmlformats.org/officeDocument/2006/relationships/presProps" Target="presProps.xml"/><Relationship Id="rId7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uy Hoàng Nguyễn" userId="9c5840fbaae6be66" providerId="LiveId" clId="{3E703CED-E015-4FA2-BA48-0AE20DF2073F}"/>
    <pc:docChg chg="custSel addSld modSld">
      <pc:chgData name="Huy Hoàng Nguyễn" userId="9c5840fbaae6be66" providerId="LiveId" clId="{3E703CED-E015-4FA2-BA48-0AE20DF2073F}" dt="2024-01-03T06:34:39.304" v="4" actId="14100"/>
      <pc:docMkLst>
        <pc:docMk/>
      </pc:docMkLst>
      <pc:sldChg chg="addSp delSp modSp new mod">
        <pc:chgData name="Huy Hoàng Nguyễn" userId="9c5840fbaae6be66" providerId="LiveId" clId="{3E703CED-E015-4FA2-BA48-0AE20DF2073F}" dt="2024-01-03T06:34:39.304" v="4" actId="14100"/>
        <pc:sldMkLst>
          <pc:docMk/>
          <pc:sldMk cId="1093461221" sldId="266"/>
        </pc:sldMkLst>
        <pc:spChg chg="del">
          <ac:chgData name="Huy Hoàng Nguyễn" userId="9c5840fbaae6be66" providerId="LiveId" clId="{3E703CED-E015-4FA2-BA48-0AE20DF2073F}" dt="2024-01-03T06:34:30.909" v="1" actId="478"/>
          <ac:spMkLst>
            <pc:docMk/>
            <pc:sldMk cId="1093461221" sldId="266"/>
            <ac:spMk id="3" creationId="{A619D97C-32A5-4FB0-BE27-4D7B63DBA422}"/>
          </ac:spMkLst>
        </pc:spChg>
        <pc:spChg chg="del">
          <ac:chgData name="Huy Hoàng Nguyễn" userId="9c5840fbaae6be66" providerId="LiveId" clId="{3E703CED-E015-4FA2-BA48-0AE20DF2073F}" dt="2024-01-03T06:34:32.850" v="2" actId="478"/>
          <ac:spMkLst>
            <pc:docMk/>
            <pc:sldMk cId="1093461221" sldId="266"/>
            <ac:spMk id="4" creationId="{43F8700B-621C-4E57-AF0D-1EF3424ADCB9}"/>
          </ac:spMkLst>
        </pc:spChg>
        <pc:picChg chg="add mod">
          <ac:chgData name="Huy Hoàng Nguyễn" userId="9c5840fbaae6be66" providerId="LiveId" clId="{3E703CED-E015-4FA2-BA48-0AE20DF2073F}" dt="2024-01-03T06:34:39.304" v="4" actId="14100"/>
          <ac:picMkLst>
            <pc:docMk/>
            <pc:sldMk cId="1093461221" sldId="266"/>
            <ac:picMk id="6" creationId="{3ABBF656-141F-4B24-95B2-0C6EBF1594A3}"/>
          </ac:picMkLst>
        </pc:picChg>
      </pc:sldChg>
    </pc:docChg>
  </pc:docChgLst>
  <pc:docChgLst>
    <pc:chgData name="Huy Hoàng Nguyễn" userId="9c5840fbaae6be66" providerId="LiveId" clId="{A322469B-85FA-4F60-B02B-3F58331D17AA}"/>
    <pc:docChg chg="custSel delSld modSld">
      <pc:chgData name="Huy Hoàng Nguyễn" userId="9c5840fbaae6be66" providerId="LiveId" clId="{A322469B-85FA-4F60-B02B-3F58331D17AA}" dt="2024-01-03T06:38:38.508" v="27" actId="20577"/>
      <pc:docMkLst>
        <pc:docMk/>
      </pc:docMkLst>
      <pc:sldChg chg="addSp delSp modSp mod">
        <pc:chgData name="Huy Hoàng Nguyễn" userId="9c5840fbaae6be66" providerId="LiveId" clId="{A322469B-85FA-4F60-B02B-3F58331D17AA}" dt="2024-01-03T06:38:38.508" v="27" actId="20577"/>
        <pc:sldMkLst>
          <pc:docMk/>
          <pc:sldMk cId="3724919982" sldId="265"/>
        </pc:sldMkLst>
        <pc:graphicFrameChg chg="modGraphic">
          <ac:chgData name="Huy Hoàng Nguyễn" userId="9c5840fbaae6be66" providerId="LiveId" clId="{A322469B-85FA-4F60-B02B-3F58331D17AA}" dt="2024-01-03T06:38:38.508" v="27" actId="20577"/>
          <ac:graphicFrameMkLst>
            <pc:docMk/>
            <pc:sldMk cId="3724919982" sldId="265"/>
            <ac:graphicFrameMk id="14" creationId="{538F6773-B74E-4436-99F9-AEE2CA5DBBD1}"/>
          </ac:graphicFrameMkLst>
        </pc:graphicFrameChg>
        <pc:picChg chg="add mod">
          <ac:chgData name="Huy Hoàng Nguyễn" userId="9c5840fbaae6be66" providerId="LiveId" clId="{A322469B-85FA-4F60-B02B-3F58331D17AA}" dt="2024-01-03T06:38:03.315" v="11" actId="1076"/>
          <ac:picMkLst>
            <pc:docMk/>
            <pc:sldMk cId="3724919982" sldId="265"/>
            <ac:picMk id="7" creationId="{2272A4A1-FC50-72CE-8DA0-CC0DE25FE22A}"/>
          </ac:picMkLst>
        </pc:picChg>
        <pc:picChg chg="del">
          <ac:chgData name="Huy Hoàng Nguyễn" userId="9c5840fbaae6be66" providerId="LiveId" clId="{A322469B-85FA-4F60-B02B-3F58331D17AA}" dt="2024-01-03T06:37:40.964" v="2" actId="478"/>
          <ac:picMkLst>
            <pc:docMk/>
            <pc:sldMk cId="3724919982" sldId="265"/>
            <ac:picMk id="28" creationId="{B34726DF-C6AB-4785-B935-662074276A4F}"/>
          </ac:picMkLst>
        </pc:picChg>
      </pc:sldChg>
      <pc:sldChg chg="del">
        <pc:chgData name="Huy Hoàng Nguyễn" userId="9c5840fbaae6be66" providerId="LiveId" clId="{A322469B-85FA-4F60-B02B-3F58331D17AA}" dt="2024-01-03T06:38:16.408" v="12" actId="47"/>
        <pc:sldMkLst>
          <pc:docMk/>
          <pc:sldMk cId="1093461221" sldId="266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09568" y="4953466"/>
            <a:ext cx="36375102" cy="10537496"/>
          </a:xfrm>
        </p:spPr>
        <p:txBody>
          <a:bodyPr anchor="b"/>
          <a:lstStyle>
            <a:lvl1pPr algn="ctr">
              <a:defRPr sz="26480"/>
            </a:lvl1pPr>
          </a:lstStyle>
          <a:p>
            <a:r>
              <a:rPr lang="vi-VN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49280" y="15897328"/>
            <a:ext cx="32095679" cy="7307583"/>
          </a:xfrm>
        </p:spPr>
        <p:txBody>
          <a:bodyPr/>
          <a:lstStyle>
            <a:lvl1pPr marL="0" indent="0" algn="ctr">
              <a:buNone/>
              <a:defRPr sz="10592"/>
            </a:lvl1pPr>
            <a:lvl2pPr marL="2017806" indent="0" algn="ctr">
              <a:buNone/>
              <a:defRPr sz="8827"/>
            </a:lvl2pPr>
            <a:lvl3pPr marL="4035613" indent="0" algn="ctr">
              <a:buNone/>
              <a:defRPr sz="7944"/>
            </a:lvl3pPr>
            <a:lvl4pPr marL="6053419" indent="0" algn="ctr">
              <a:buNone/>
              <a:defRPr sz="7061"/>
            </a:lvl4pPr>
            <a:lvl5pPr marL="8071226" indent="0" algn="ctr">
              <a:buNone/>
              <a:defRPr sz="7061"/>
            </a:lvl5pPr>
            <a:lvl6pPr marL="10089032" indent="0" algn="ctr">
              <a:buNone/>
              <a:defRPr sz="7061"/>
            </a:lvl6pPr>
            <a:lvl7pPr marL="12106839" indent="0" algn="ctr">
              <a:buNone/>
              <a:defRPr sz="7061"/>
            </a:lvl7pPr>
            <a:lvl8pPr marL="14124645" indent="0" algn="ctr">
              <a:buNone/>
              <a:defRPr sz="7061"/>
            </a:lvl8pPr>
            <a:lvl9pPr marL="16142452" indent="0" algn="ctr">
              <a:buNone/>
              <a:defRPr sz="7061"/>
            </a:lvl9pPr>
          </a:lstStyle>
          <a:p>
            <a:r>
              <a:rPr lang="vi-VN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2613A-8A90-4947-8C87-82944516349D}" type="datetimeFigureOut">
              <a:rPr lang="en-VN" smtClean="0"/>
              <a:t>01/02/2024</a:t>
            </a:fld>
            <a:endParaRPr lang="en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AB063-9492-F841-8877-1FBE20ADF5FC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9640607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vi-VN"/>
              <a:t>Click to edit Master text styles</a:t>
            </a:r>
          </a:p>
          <a:p>
            <a:pPr lvl="1"/>
            <a:r>
              <a:rPr lang="vi-VN"/>
              <a:t>Second level</a:t>
            </a:r>
          </a:p>
          <a:p>
            <a:pPr lvl="2"/>
            <a:r>
              <a:rPr lang="vi-VN"/>
              <a:t>Third level</a:t>
            </a:r>
          </a:p>
          <a:p>
            <a:pPr lvl="3"/>
            <a:r>
              <a:rPr lang="vi-VN"/>
              <a:t>Fourth level</a:t>
            </a:r>
          </a:p>
          <a:p>
            <a:pPr lvl="4"/>
            <a:r>
              <a:rPr lang="vi-VN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2613A-8A90-4947-8C87-82944516349D}" type="datetimeFigureOut">
              <a:rPr lang="en-VN" smtClean="0"/>
              <a:t>01/02/2024</a:t>
            </a:fld>
            <a:endParaRPr lang="en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AB063-9492-F841-8877-1FBE20ADF5FC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9390689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0624632" y="1611452"/>
            <a:ext cx="9227506" cy="25650117"/>
          </a:xfrm>
        </p:spPr>
        <p:txBody>
          <a:bodyPr vert="eaVert"/>
          <a:lstStyle/>
          <a:p>
            <a:r>
              <a:rPr lang="vi-VN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42108" y="1611452"/>
            <a:ext cx="27147596" cy="25650117"/>
          </a:xfrm>
        </p:spPr>
        <p:txBody>
          <a:bodyPr vert="eaVert"/>
          <a:lstStyle/>
          <a:p>
            <a:pPr lvl="0"/>
            <a:r>
              <a:rPr lang="vi-VN"/>
              <a:t>Click to edit Master text styles</a:t>
            </a:r>
          </a:p>
          <a:p>
            <a:pPr lvl="1"/>
            <a:r>
              <a:rPr lang="vi-VN"/>
              <a:t>Second level</a:t>
            </a:r>
          </a:p>
          <a:p>
            <a:pPr lvl="2"/>
            <a:r>
              <a:rPr lang="vi-VN"/>
              <a:t>Third level</a:t>
            </a:r>
          </a:p>
          <a:p>
            <a:pPr lvl="3"/>
            <a:r>
              <a:rPr lang="vi-VN"/>
              <a:t>Fourth level</a:t>
            </a:r>
          </a:p>
          <a:p>
            <a:pPr lvl="4"/>
            <a:r>
              <a:rPr lang="vi-VN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2613A-8A90-4947-8C87-82944516349D}" type="datetimeFigureOut">
              <a:rPr lang="en-VN" smtClean="0"/>
              <a:t>01/02/2024</a:t>
            </a:fld>
            <a:endParaRPr lang="en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AB063-9492-F841-8877-1FBE20ADF5FC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27143933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hart">
  <p:cSld name="Title, Text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9122" y="1211507"/>
            <a:ext cx="38516054" cy="5044546"/>
          </a:xfrm>
        </p:spPr>
        <p:txBody>
          <a:bodyPr/>
          <a:lstStyle>
            <a:defPPr>
              <a:defRPr kern="1200" smtId="4294967295"/>
            </a:def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2139118" y="7061810"/>
            <a:ext cx="19183729" cy="19976750"/>
          </a:xfrm>
        </p:spPr>
        <p:txBody>
          <a:bodyPr/>
          <a:lstStyle>
            <a:defPPr>
              <a:defRPr kern="1200" smtId="4294967295"/>
            </a:def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hart Placeholder 3"/>
          <p:cNvSpPr>
            <a:spLocks noGrp="1"/>
          </p:cNvSpPr>
          <p:nvPr>
            <p:ph type="chart" sz="half" idx="2"/>
          </p:nvPr>
        </p:nvSpPr>
        <p:spPr>
          <a:xfrm>
            <a:off x="21471443" y="7061810"/>
            <a:ext cx="19183729" cy="19976750"/>
          </a:xfrm>
        </p:spPr>
        <p:txBody>
          <a:bodyPr/>
          <a:lstStyle>
            <a:defPPr>
              <a:defRPr kern="1200" smtId="4294967295"/>
            </a:defPPr>
          </a:lstStyle>
          <a:p>
            <a:pPr lvl="0"/>
            <a:endParaRPr lang="en-US" noProof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pPr>
              <a:defRPr/>
            </a:pPr>
            <a:fld id="{4FA04B66-8F62-42BD-B0EA-2923AA341B7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953038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vi-VN"/>
              <a:t>Click to edit Master text styles</a:t>
            </a:r>
          </a:p>
          <a:p>
            <a:pPr lvl="1"/>
            <a:r>
              <a:rPr lang="vi-VN"/>
              <a:t>Second level</a:t>
            </a:r>
          </a:p>
          <a:p>
            <a:pPr lvl="2"/>
            <a:r>
              <a:rPr lang="vi-VN"/>
              <a:t>Third level</a:t>
            </a:r>
          </a:p>
          <a:p>
            <a:pPr lvl="3"/>
            <a:r>
              <a:rPr lang="vi-VN"/>
              <a:t>Fourth level</a:t>
            </a:r>
          </a:p>
          <a:p>
            <a:pPr lvl="4"/>
            <a:r>
              <a:rPr lang="vi-VN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2613A-8A90-4947-8C87-82944516349D}" type="datetimeFigureOut">
              <a:rPr lang="en-VN" smtClean="0"/>
              <a:t>01/02/2024</a:t>
            </a:fld>
            <a:endParaRPr lang="en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AB063-9492-F841-8877-1FBE20ADF5FC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5742256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19821" y="7545813"/>
            <a:ext cx="36910030" cy="12590343"/>
          </a:xfrm>
        </p:spPr>
        <p:txBody>
          <a:bodyPr anchor="b"/>
          <a:lstStyle>
            <a:lvl1pPr>
              <a:defRPr sz="26480"/>
            </a:lvl1pPr>
          </a:lstStyle>
          <a:p>
            <a:r>
              <a:rPr lang="vi-VN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19821" y="20255266"/>
            <a:ext cx="36910030" cy="6620964"/>
          </a:xfrm>
        </p:spPr>
        <p:txBody>
          <a:bodyPr/>
          <a:lstStyle>
            <a:lvl1pPr marL="0" indent="0">
              <a:buNone/>
              <a:defRPr sz="10592">
                <a:solidFill>
                  <a:schemeClr val="tx1"/>
                </a:solidFill>
              </a:defRPr>
            </a:lvl1pPr>
            <a:lvl2pPr marL="2017806" indent="0">
              <a:buNone/>
              <a:defRPr sz="8827">
                <a:solidFill>
                  <a:schemeClr val="tx1">
                    <a:tint val="75000"/>
                  </a:schemeClr>
                </a:solidFill>
              </a:defRPr>
            </a:lvl2pPr>
            <a:lvl3pPr marL="4035613" indent="0">
              <a:buNone/>
              <a:defRPr sz="7944">
                <a:solidFill>
                  <a:schemeClr val="tx1">
                    <a:tint val="75000"/>
                  </a:schemeClr>
                </a:solidFill>
              </a:defRPr>
            </a:lvl3pPr>
            <a:lvl4pPr marL="6053419" indent="0">
              <a:buNone/>
              <a:defRPr sz="7061">
                <a:solidFill>
                  <a:schemeClr val="tx1">
                    <a:tint val="75000"/>
                  </a:schemeClr>
                </a:solidFill>
              </a:defRPr>
            </a:lvl4pPr>
            <a:lvl5pPr marL="8071226" indent="0">
              <a:buNone/>
              <a:defRPr sz="7061">
                <a:solidFill>
                  <a:schemeClr val="tx1">
                    <a:tint val="75000"/>
                  </a:schemeClr>
                </a:solidFill>
              </a:defRPr>
            </a:lvl5pPr>
            <a:lvl6pPr marL="10089032" indent="0">
              <a:buNone/>
              <a:defRPr sz="7061">
                <a:solidFill>
                  <a:schemeClr val="tx1">
                    <a:tint val="75000"/>
                  </a:schemeClr>
                </a:solidFill>
              </a:defRPr>
            </a:lvl6pPr>
            <a:lvl7pPr marL="12106839" indent="0">
              <a:buNone/>
              <a:defRPr sz="7061">
                <a:solidFill>
                  <a:schemeClr val="tx1">
                    <a:tint val="75000"/>
                  </a:schemeClr>
                </a:solidFill>
              </a:defRPr>
            </a:lvl7pPr>
            <a:lvl8pPr marL="14124645" indent="0">
              <a:buNone/>
              <a:defRPr sz="7061">
                <a:solidFill>
                  <a:schemeClr val="tx1">
                    <a:tint val="75000"/>
                  </a:schemeClr>
                </a:solidFill>
              </a:defRPr>
            </a:lvl8pPr>
            <a:lvl9pPr marL="16142452" indent="0">
              <a:buNone/>
              <a:defRPr sz="706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vi-VN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2613A-8A90-4947-8C87-82944516349D}" type="datetimeFigureOut">
              <a:rPr lang="en-VN" smtClean="0"/>
              <a:t>01/02/2024</a:t>
            </a:fld>
            <a:endParaRPr lang="en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AB063-9492-F841-8877-1FBE20ADF5FC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5288750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42106" y="8057261"/>
            <a:ext cx="18187551" cy="19204308"/>
          </a:xfrm>
        </p:spPr>
        <p:txBody>
          <a:bodyPr/>
          <a:lstStyle/>
          <a:p>
            <a:pPr lvl="0"/>
            <a:r>
              <a:rPr lang="vi-VN"/>
              <a:t>Click to edit Master text styles</a:t>
            </a:r>
          </a:p>
          <a:p>
            <a:pPr lvl="1"/>
            <a:r>
              <a:rPr lang="vi-VN"/>
              <a:t>Second level</a:t>
            </a:r>
          </a:p>
          <a:p>
            <a:pPr lvl="2"/>
            <a:r>
              <a:rPr lang="vi-VN"/>
              <a:t>Third level</a:t>
            </a:r>
          </a:p>
          <a:p>
            <a:pPr lvl="3"/>
            <a:r>
              <a:rPr lang="vi-VN"/>
              <a:t>Fourth level</a:t>
            </a:r>
          </a:p>
          <a:p>
            <a:pPr lvl="4"/>
            <a:r>
              <a:rPr lang="vi-VN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664585" y="8057261"/>
            <a:ext cx="18187551" cy="19204308"/>
          </a:xfrm>
        </p:spPr>
        <p:txBody>
          <a:bodyPr/>
          <a:lstStyle/>
          <a:p>
            <a:pPr lvl="0"/>
            <a:r>
              <a:rPr lang="vi-VN"/>
              <a:t>Click to edit Master text styles</a:t>
            </a:r>
          </a:p>
          <a:p>
            <a:pPr lvl="1"/>
            <a:r>
              <a:rPr lang="vi-VN"/>
              <a:t>Second level</a:t>
            </a:r>
          </a:p>
          <a:p>
            <a:pPr lvl="2"/>
            <a:r>
              <a:rPr lang="vi-VN"/>
              <a:t>Third level</a:t>
            </a:r>
          </a:p>
          <a:p>
            <a:pPr lvl="3"/>
            <a:r>
              <a:rPr lang="vi-VN"/>
              <a:t>Fourth level</a:t>
            </a:r>
          </a:p>
          <a:p>
            <a:pPr lvl="4"/>
            <a:r>
              <a:rPr lang="vi-VN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2613A-8A90-4947-8C87-82944516349D}" type="datetimeFigureOut">
              <a:rPr lang="en-VN" smtClean="0"/>
              <a:t>01/02/2024</a:t>
            </a:fld>
            <a:endParaRPr lang="en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AB063-9492-F841-8877-1FBE20ADF5FC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578020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47681" y="1611463"/>
            <a:ext cx="36910030" cy="5850274"/>
          </a:xfrm>
        </p:spPr>
        <p:txBody>
          <a:bodyPr/>
          <a:lstStyle/>
          <a:p>
            <a:r>
              <a:rPr lang="vi-VN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47683" y="7419688"/>
            <a:ext cx="18103967" cy="3636275"/>
          </a:xfrm>
        </p:spPr>
        <p:txBody>
          <a:bodyPr anchor="b"/>
          <a:lstStyle>
            <a:lvl1pPr marL="0" indent="0">
              <a:buNone/>
              <a:defRPr sz="10592" b="1"/>
            </a:lvl1pPr>
            <a:lvl2pPr marL="2017806" indent="0">
              <a:buNone/>
              <a:defRPr sz="8827" b="1"/>
            </a:lvl2pPr>
            <a:lvl3pPr marL="4035613" indent="0">
              <a:buNone/>
              <a:defRPr sz="7944" b="1"/>
            </a:lvl3pPr>
            <a:lvl4pPr marL="6053419" indent="0">
              <a:buNone/>
              <a:defRPr sz="7061" b="1"/>
            </a:lvl4pPr>
            <a:lvl5pPr marL="8071226" indent="0">
              <a:buNone/>
              <a:defRPr sz="7061" b="1"/>
            </a:lvl5pPr>
            <a:lvl6pPr marL="10089032" indent="0">
              <a:buNone/>
              <a:defRPr sz="7061" b="1"/>
            </a:lvl6pPr>
            <a:lvl7pPr marL="12106839" indent="0">
              <a:buNone/>
              <a:defRPr sz="7061" b="1"/>
            </a:lvl7pPr>
            <a:lvl8pPr marL="14124645" indent="0">
              <a:buNone/>
              <a:defRPr sz="7061" b="1"/>
            </a:lvl8pPr>
            <a:lvl9pPr marL="16142452" indent="0">
              <a:buNone/>
              <a:defRPr sz="7061" b="1"/>
            </a:lvl9pPr>
          </a:lstStyle>
          <a:p>
            <a:pPr lvl="0"/>
            <a:r>
              <a:rPr lang="vi-VN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47683" y="11055963"/>
            <a:ext cx="18103967" cy="16261656"/>
          </a:xfrm>
        </p:spPr>
        <p:txBody>
          <a:bodyPr/>
          <a:lstStyle/>
          <a:p>
            <a:pPr lvl="0"/>
            <a:r>
              <a:rPr lang="vi-VN"/>
              <a:t>Click to edit Master text styles</a:t>
            </a:r>
          </a:p>
          <a:p>
            <a:pPr lvl="1"/>
            <a:r>
              <a:rPr lang="vi-VN"/>
              <a:t>Second level</a:t>
            </a:r>
          </a:p>
          <a:p>
            <a:pPr lvl="2"/>
            <a:r>
              <a:rPr lang="vi-VN"/>
              <a:t>Third level</a:t>
            </a:r>
          </a:p>
          <a:p>
            <a:pPr lvl="3"/>
            <a:r>
              <a:rPr lang="vi-VN"/>
              <a:t>Fourth level</a:t>
            </a:r>
          </a:p>
          <a:p>
            <a:pPr lvl="4"/>
            <a:r>
              <a:rPr lang="vi-VN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1664585" y="7419688"/>
            <a:ext cx="18193124" cy="3636275"/>
          </a:xfrm>
        </p:spPr>
        <p:txBody>
          <a:bodyPr anchor="b"/>
          <a:lstStyle>
            <a:lvl1pPr marL="0" indent="0">
              <a:buNone/>
              <a:defRPr sz="10592" b="1"/>
            </a:lvl1pPr>
            <a:lvl2pPr marL="2017806" indent="0">
              <a:buNone/>
              <a:defRPr sz="8827" b="1"/>
            </a:lvl2pPr>
            <a:lvl3pPr marL="4035613" indent="0">
              <a:buNone/>
              <a:defRPr sz="7944" b="1"/>
            </a:lvl3pPr>
            <a:lvl4pPr marL="6053419" indent="0">
              <a:buNone/>
              <a:defRPr sz="7061" b="1"/>
            </a:lvl4pPr>
            <a:lvl5pPr marL="8071226" indent="0">
              <a:buNone/>
              <a:defRPr sz="7061" b="1"/>
            </a:lvl5pPr>
            <a:lvl6pPr marL="10089032" indent="0">
              <a:buNone/>
              <a:defRPr sz="7061" b="1"/>
            </a:lvl6pPr>
            <a:lvl7pPr marL="12106839" indent="0">
              <a:buNone/>
              <a:defRPr sz="7061" b="1"/>
            </a:lvl7pPr>
            <a:lvl8pPr marL="14124645" indent="0">
              <a:buNone/>
              <a:defRPr sz="7061" b="1"/>
            </a:lvl8pPr>
            <a:lvl9pPr marL="16142452" indent="0">
              <a:buNone/>
              <a:defRPr sz="7061" b="1"/>
            </a:lvl9pPr>
          </a:lstStyle>
          <a:p>
            <a:pPr lvl="0"/>
            <a:r>
              <a:rPr lang="vi-VN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1664585" y="11055963"/>
            <a:ext cx="18193124" cy="16261656"/>
          </a:xfrm>
        </p:spPr>
        <p:txBody>
          <a:bodyPr/>
          <a:lstStyle/>
          <a:p>
            <a:pPr lvl="0"/>
            <a:r>
              <a:rPr lang="vi-VN"/>
              <a:t>Click to edit Master text styles</a:t>
            </a:r>
          </a:p>
          <a:p>
            <a:pPr lvl="1"/>
            <a:r>
              <a:rPr lang="vi-VN"/>
              <a:t>Second level</a:t>
            </a:r>
          </a:p>
          <a:p>
            <a:pPr lvl="2"/>
            <a:r>
              <a:rPr lang="vi-VN"/>
              <a:t>Third level</a:t>
            </a:r>
          </a:p>
          <a:p>
            <a:pPr lvl="3"/>
            <a:r>
              <a:rPr lang="vi-VN"/>
              <a:t>Fourth level</a:t>
            </a:r>
          </a:p>
          <a:p>
            <a:pPr lvl="4"/>
            <a:r>
              <a:rPr lang="vi-VN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2613A-8A90-4947-8C87-82944516349D}" type="datetimeFigureOut">
              <a:rPr lang="en-VN" smtClean="0"/>
              <a:t>01/02/2024</a:t>
            </a:fld>
            <a:endParaRPr lang="en-V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AB063-9492-F841-8877-1FBE20ADF5FC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9939248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2613A-8A90-4947-8C87-82944516349D}" type="datetimeFigureOut">
              <a:rPr lang="en-VN" smtClean="0"/>
              <a:t>01/02/2024</a:t>
            </a:fld>
            <a:endParaRPr lang="en-V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AB063-9492-F841-8877-1FBE20ADF5FC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7327833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2613A-8A90-4947-8C87-82944516349D}" type="datetimeFigureOut">
              <a:rPr lang="en-VN" smtClean="0"/>
              <a:t>01/02/2024</a:t>
            </a:fld>
            <a:endParaRPr lang="en-V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AB063-9492-F841-8877-1FBE20ADF5FC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9366281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47681" y="2017818"/>
            <a:ext cx="13802256" cy="7062364"/>
          </a:xfrm>
        </p:spPr>
        <p:txBody>
          <a:bodyPr anchor="b"/>
          <a:lstStyle>
            <a:lvl1pPr>
              <a:defRPr sz="14123"/>
            </a:lvl1pPr>
          </a:lstStyle>
          <a:p>
            <a:r>
              <a:rPr lang="vi-VN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193126" y="4357938"/>
            <a:ext cx="21664585" cy="21509383"/>
          </a:xfrm>
        </p:spPr>
        <p:txBody>
          <a:bodyPr/>
          <a:lstStyle>
            <a:lvl1pPr>
              <a:defRPr sz="14123"/>
            </a:lvl1pPr>
            <a:lvl2pPr>
              <a:defRPr sz="12358"/>
            </a:lvl2pPr>
            <a:lvl3pPr>
              <a:defRPr sz="10592"/>
            </a:lvl3pPr>
            <a:lvl4pPr>
              <a:defRPr sz="8827"/>
            </a:lvl4pPr>
            <a:lvl5pPr>
              <a:defRPr sz="8827"/>
            </a:lvl5pPr>
            <a:lvl6pPr>
              <a:defRPr sz="8827"/>
            </a:lvl6pPr>
            <a:lvl7pPr>
              <a:defRPr sz="8827"/>
            </a:lvl7pPr>
            <a:lvl8pPr>
              <a:defRPr sz="8827"/>
            </a:lvl8pPr>
            <a:lvl9pPr>
              <a:defRPr sz="8827"/>
            </a:lvl9pPr>
          </a:lstStyle>
          <a:p>
            <a:pPr lvl="0"/>
            <a:r>
              <a:rPr lang="vi-VN"/>
              <a:t>Click to edit Master text styles</a:t>
            </a:r>
          </a:p>
          <a:p>
            <a:pPr lvl="1"/>
            <a:r>
              <a:rPr lang="vi-VN"/>
              <a:t>Second level</a:t>
            </a:r>
          </a:p>
          <a:p>
            <a:pPr lvl="2"/>
            <a:r>
              <a:rPr lang="vi-VN"/>
              <a:t>Third level</a:t>
            </a:r>
          </a:p>
          <a:p>
            <a:pPr lvl="3"/>
            <a:r>
              <a:rPr lang="vi-VN"/>
              <a:t>Fourth level</a:t>
            </a:r>
          </a:p>
          <a:p>
            <a:pPr lvl="4"/>
            <a:r>
              <a:rPr lang="vi-VN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947681" y="9080183"/>
            <a:ext cx="13802256" cy="16822161"/>
          </a:xfrm>
        </p:spPr>
        <p:txBody>
          <a:bodyPr/>
          <a:lstStyle>
            <a:lvl1pPr marL="0" indent="0">
              <a:buNone/>
              <a:defRPr sz="7061"/>
            </a:lvl1pPr>
            <a:lvl2pPr marL="2017806" indent="0">
              <a:buNone/>
              <a:defRPr sz="6179"/>
            </a:lvl2pPr>
            <a:lvl3pPr marL="4035613" indent="0">
              <a:buNone/>
              <a:defRPr sz="5296"/>
            </a:lvl3pPr>
            <a:lvl4pPr marL="6053419" indent="0">
              <a:buNone/>
              <a:defRPr sz="4413"/>
            </a:lvl4pPr>
            <a:lvl5pPr marL="8071226" indent="0">
              <a:buNone/>
              <a:defRPr sz="4413"/>
            </a:lvl5pPr>
            <a:lvl6pPr marL="10089032" indent="0">
              <a:buNone/>
              <a:defRPr sz="4413"/>
            </a:lvl6pPr>
            <a:lvl7pPr marL="12106839" indent="0">
              <a:buNone/>
              <a:defRPr sz="4413"/>
            </a:lvl7pPr>
            <a:lvl8pPr marL="14124645" indent="0">
              <a:buNone/>
              <a:defRPr sz="4413"/>
            </a:lvl8pPr>
            <a:lvl9pPr marL="16142452" indent="0">
              <a:buNone/>
              <a:defRPr sz="4413"/>
            </a:lvl9pPr>
          </a:lstStyle>
          <a:p>
            <a:pPr lvl="0"/>
            <a:r>
              <a:rPr lang="vi-VN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2613A-8A90-4947-8C87-82944516349D}" type="datetimeFigureOut">
              <a:rPr lang="en-VN" smtClean="0"/>
              <a:t>01/02/2024</a:t>
            </a:fld>
            <a:endParaRPr lang="en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AB063-9492-F841-8877-1FBE20ADF5FC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20908878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47681" y="2017818"/>
            <a:ext cx="13802256" cy="7062364"/>
          </a:xfrm>
        </p:spPr>
        <p:txBody>
          <a:bodyPr anchor="b"/>
          <a:lstStyle>
            <a:lvl1pPr>
              <a:defRPr sz="14123"/>
            </a:lvl1pPr>
          </a:lstStyle>
          <a:p>
            <a:r>
              <a:rPr lang="vi-VN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8193126" y="4357938"/>
            <a:ext cx="21664585" cy="21509383"/>
          </a:xfrm>
        </p:spPr>
        <p:txBody>
          <a:bodyPr anchor="t"/>
          <a:lstStyle>
            <a:lvl1pPr marL="0" indent="0">
              <a:buNone/>
              <a:defRPr sz="14123"/>
            </a:lvl1pPr>
            <a:lvl2pPr marL="2017806" indent="0">
              <a:buNone/>
              <a:defRPr sz="12358"/>
            </a:lvl2pPr>
            <a:lvl3pPr marL="4035613" indent="0">
              <a:buNone/>
              <a:defRPr sz="10592"/>
            </a:lvl3pPr>
            <a:lvl4pPr marL="6053419" indent="0">
              <a:buNone/>
              <a:defRPr sz="8827"/>
            </a:lvl4pPr>
            <a:lvl5pPr marL="8071226" indent="0">
              <a:buNone/>
              <a:defRPr sz="8827"/>
            </a:lvl5pPr>
            <a:lvl6pPr marL="10089032" indent="0">
              <a:buNone/>
              <a:defRPr sz="8827"/>
            </a:lvl6pPr>
            <a:lvl7pPr marL="12106839" indent="0">
              <a:buNone/>
              <a:defRPr sz="8827"/>
            </a:lvl7pPr>
            <a:lvl8pPr marL="14124645" indent="0">
              <a:buNone/>
              <a:defRPr sz="8827"/>
            </a:lvl8pPr>
            <a:lvl9pPr marL="16142452" indent="0">
              <a:buNone/>
              <a:defRPr sz="8827"/>
            </a:lvl9pPr>
          </a:lstStyle>
          <a:p>
            <a:r>
              <a:rPr lang="vi-VN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947681" y="9080183"/>
            <a:ext cx="13802256" cy="16822161"/>
          </a:xfrm>
        </p:spPr>
        <p:txBody>
          <a:bodyPr/>
          <a:lstStyle>
            <a:lvl1pPr marL="0" indent="0">
              <a:buNone/>
              <a:defRPr sz="7061"/>
            </a:lvl1pPr>
            <a:lvl2pPr marL="2017806" indent="0">
              <a:buNone/>
              <a:defRPr sz="6179"/>
            </a:lvl2pPr>
            <a:lvl3pPr marL="4035613" indent="0">
              <a:buNone/>
              <a:defRPr sz="5296"/>
            </a:lvl3pPr>
            <a:lvl4pPr marL="6053419" indent="0">
              <a:buNone/>
              <a:defRPr sz="4413"/>
            </a:lvl4pPr>
            <a:lvl5pPr marL="8071226" indent="0">
              <a:buNone/>
              <a:defRPr sz="4413"/>
            </a:lvl5pPr>
            <a:lvl6pPr marL="10089032" indent="0">
              <a:buNone/>
              <a:defRPr sz="4413"/>
            </a:lvl6pPr>
            <a:lvl7pPr marL="12106839" indent="0">
              <a:buNone/>
              <a:defRPr sz="4413"/>
            </a:lvl7pPr>
            <a:lvl8pPr marL="14124645" indent="0">
              <a:buNone/>
              <a:defRPr sz="4413"/>
            </a:lvl8pPr>
            <a:lvl9pPr marL="16142452" indent="0">
              <a:buNone/>
              <a:defRPr sz="4413"/>
            </a:lvl9pPr>
          </a:lstStyle>
          <a:p>
            <a:pPr lvl="0"/>
            <a:r>
              <a:rPr lang="vi-VN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2613A-8A90-4947-8C87-82944516349D}" type="datetimeFigureOut">
              <a:rPr lang="en-VN" smtClean="0"/>
              <a:t>01/02/2024</a:t>
            </a:fld>
            <a:endParaRPr lang="en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AB063-9492-F841-8877-1FBE20ADF5FC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2073671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942108" y="1611463"/>
            <a:ext cx="36910030" cy="58502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vi-VN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42108" y="8057261"/>
            <a:ext cx="36910030" cy="192043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vi-VN"/>
              <a:t>Click to edit Master text styles</a:t>
            </a:r>
          </a:p>
          <a:p>
            <a:pPr lvl="1"/>
            <a:r>
              <a:rPr lang="vi-VN"/>
              <a:t>Second level</a:t>
            </a:r>
          </a:p>
          <a:p>
            <a:pPr lvl="2"/>
            <a:r>
              <a:rPr lang="vi-VN"/>
              <a:t>Third level</a:t>
            </a:r>
          </a:p>
          <a:p>
            <a:pPr lvl="3"/>
            <a:r>
              <a:rPr lang="vi-VN"/>
              <a:t>Fourth level</a:t>
            </a:r>
          </a:p>
          <a:p>
            <a:pPr lvl="4"/>
            <a:r>
              <a:rPr lang="vi-VN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942106" y="28053291"/>
            <a:ext cx="9628704" cy="16114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29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02613A-8A90-4947-8C87-82944516349D}" type="datetimeFigureOut">
              <a:rPr lang="en-VN" smtClean="0"/>
              <a:t>01/02/2024</a:t>
            </a:fld>
            <a:endParaRPr lang="en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75596" y="28053291"/>
            <a:ext cx="14443055" cy="16114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29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0223428" y="28053291"/>
            <a:ext cx="9628704" cy="16114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29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0AB063-9492-F841-8877-1FBE20ADF5FC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8496281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4035613" rtl="0" eaLnBrk="1" latinLnBrk="0" hangingPunct="1">
        <a:lnSpc>
          <a:spcPct val="90000"/>
        </a:lnSpc>
        <a:spcBef>
          <a:spcPct val="0"/>
        </a:spcBef>
        <a:buNone/>
        <a:defRPr sz="1941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08903" indent="-1008903" algn="l" defTabSz="4035613" rtl="0" eaLnBrk="1" latinLnBrk="0" hangingPunct="1">
        <a:lnSpc>
          <a:spcPct val="90000"/>
        </a:lnSpc>
        <a:spcBef>
          <a:spcPts val="4413"/>
        </a:spcBef>
        <a:buFont typeface="Arial" panose="020B0604020202020204" pitchFamily="34" charset="0"/>
        <a:buChar char="•"/>
        <a:defRPr sz="12358" kern="1200">
          <a:solidFill>
            <a:schemeClr val="tx1"/>
          </a:solidFill>
          <a:latin typeface="+mn-lt"/>
          <a:ea typeface="+mn-ea"/>
          <a:cs typeface="+mn-cs"/>
        </a:defRPr>
      </a:lvl1pPr>
      <a:lvl2pPr marL="3026710" indent="-1008903" algn="l" defTabSz="4035613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10592" kern="1200">
          <a:solidFill>
            <a:schemeClr val="tx1"/>
          </a:solidFill>
          <a:latin typeface="+mn-lt"/>
          <a:ea typeface="+mn-ea"/>
          <a:cs typeface="+mn-cs"/>
        </a:defRPr>
      </a:lvl2pPr>
      <a:lvl3pPr marL="5044516" indent="-1008903" algn="l" defTabSz="4035613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8827" kern="1200">
          <a:solidFill>
            <a:schemeClr val="tx1"/>
          </a:solidFill>
          <a:latin typeface="+mn-lt"/>
          <a:ea typeface="+mn-ea"/>
          <a:cs typeface="+mn-cs"/>
        </a:defRPr>
      </a:lvl3pPr>
      <a:lvl4pPr marL="7062323" indent="-1008903" algn="l" defTabSz="4035613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4" kern="1200">
          <a:solidFill>
            <a:schemeClr val="tx1"/>
          </a:solidFill>
          <a:latin typeface="+mn-lt"/>
          <a:ea typeface="+mn-ea"/>
          <a:cs typeface="+mn-cs"/>
        </a:defRPr>
      </a:lvl4pPr>
      <a:lvl5pPr marL="9080129" indent="-1008903" algn="l" defTabSz="4035613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4" kern="1200">
          <a:solidFill>
            <a:schemeClr val="tx1"/>
          </a:solidFill>
          <a:latin typeface="+mn-lt"/>
          <a:ea typeface="+mn-ea"/>
          <a:cs typeface="+mn-cs"/>
        </a:defRPr>
      </a:lvl5pPr>
      <a:lvl6pPr marL="11097936" indent="-1008903" algn="l" defTabSz="4035613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4" kern="1200">
          <a:solidFill>
            <a:schemeClr val="tx1"/>
          </a:solidFill>
          <a:latin typeface="+mn-lt"/>
          <a:ea typeface="+mn-ea"/>
          <a:cs typeface="+mn-cs"/>
        </a:defRPr>
      </a:lvl6pPr>
      <a:lvl7pPr marL="13115742" indent="-1008903" algn="l" defTabSz="4035613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4" kern="1200">
          <a:solidFill>
            <a:schemeClr val="tx1"/>
          </a:solidFill>
          <a:latin typeface="+mn-lt"/>
          <a:ea typeface="+mn-ea"/>
          <a:cs typeface="+mn-cs"/>
        </a:defRPr>
      </a:lvl7pPr>
      <a:lvl8pPr marL="15133549" indent="-1008903" algn="l" defTabSz="4035613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4" kern="1200">
          <a:solidFill>
            <a:schemeClr val="tx1"/>
          </a:solidFill>
          <a:latin typeface="+mn-lt"/>
          <a:ea typeface="+mn-ea"/>
          <a:cs typeface="+mn-cs"/>
        </a:defRPr>
      </a:lvl8pPr>
      <a:lvl9pPr marL="17151355" indent="-1008903" algn="l" defTabSz="4035613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035613" rtl="0" eaLnBrk="1" latinLnBrk="0" hangingPunct="1">
        <a:defRPr sz="7944" kern="1200">
          <a:solidFill>
            <a:schemeClr val="tx1"/>
          </a:solidFill>
          <a:latin typeface="+mn-lt"/>
          <a:ea typeface="+mn-ea"/>
          <a:cs typeface="+mn-cs"/>
        </a:defRPr>
      </a:lvl1pPr>
      <a:lvl2pPr marL="2017806" algn="l" defTabSz="4035613" rtl="0" eaLnBrk="1" latinLnBrk="0" hangingPunct="1">
        <a:defRPr sz="7944" kern="1200">
          <a:solidFill>
            <a:schemeClr val="tx1"/>
          </a:solidFill>
          <a:latin typeface="+mn-lt"/>
          <a:ea typeface="+mn-ea"/>
          <a:cs typeface="+mn-cs"/>
        </a:defRPr>
      </a:lvl2pPr>
      <a:lvl3pPr marL="4035613" algn="l" defTabSz="4035613" rtl="0" eaLnBrk="1" latinLnBrk="0" hangingPunct="1">
        <a:defRPr sz="7944" kern="1200">
          <a:solidFill>
            <a:schemeClr val="tx1"/>
          </a:solidFill>
          <a:latin typeface="+mn-lt"/>
          <a:ea typeface="+mn-ea"/>
          <a:cs typeface="+mn-cs"/>
        </a:defRPr>
      </a:lvl3pPr>
      <a:lvl4pPr marL="6053419" algn="l" defTabSz="4035613" rtl="0" eaLnBrk="1" latinLnBrk="0" hangingPunct="1">
        <a:defRPr sz="7944" kern="1200">
          <a:solidFill>
            <a:schemeClr val="tx1"/>
          </a:solidFill>
          <a:latin typeface="+mn-lt"/>
          <a:ea typeface="+mn-ea"/>
          <a:cs typeface="+mn-cs"/>
        </a:defRPr>
      </a:lvl4pPr>
      <a:lvl5pPr marL="8071226" algn="l" defTabSz="4035613" rtl="0" eaLnBrk="1" latinLnBrk="0" hangingPunct="1">
        <a:defRPr sz="7944" kern="1200">
          <a:solidFill>
            <a:schemeClr val="tx1"/>
          </a:solidFill>
          <a:latin typeface="+mn-lt"/>
          <a:ea typeface="+mn-ea"/>
          <a:cs typeface="+mn-cs"/>
        </a:defRPr>
      </a:lvl5pPr>
      <a:lvl6pPr marL="10089032" algn="l" defTabSz="4035613" rtl="0" eaLnBrk="1" latinLnBrk="0" hangingPunct="1">
        <a:defRPr sz="7944" kern="1200">
          <a:solidFill>
            <a:schemeClr val="tx1"/>
          </a:solidFill>
          <a:latin typeface="+mn-lt"/>
          <a:ea typeface="+mn-ea"/>
          <a:cs typeface="+mn-cs"/>
        </a:defRPr>
      </a:lvl6pPr>
      <a:lvl7pPr marL="12106839" algn="l" defTabSz="4035613" rtl="0" eaLnBrk="1" latinLnBrk="0" hangingPunct="1">
        <a:defRPr sz="7944" kern="1200">
          <a:solidFill>
            <a:schemeClr val="tx1"/>
          </a:solidFill>
          <a:latin typeface="+mn-lt"/>
          <a:ea typeface="+mn-ea"/>
          <a:cs typeface="+mn-cs"/>
        </a:defRPr>
      </a:lvl7pPr>
      <a:lvl8pPr marL="14124645" algn="l" defTabSz="4035613" rtl="0" eaLnBrk="1" latinLnBrk="0" hangingPunct="1">
        <a:defRPr sz="7944" kern="1200">
          <a:solidFill>
            <a:schemeClr val="tx1"/>
          </a:solidFill>
          <a:latin typeface="+mn-lt"/>
          <a:ea typeface="+mn-ea"/>
          <a:cs typeface="+mn-cs"/>
        </a:defRPr>
      </a:lvl8pPr>
      <a:lvl9pPr marL="16142452" algn="l" defTabSz="4035613" rtl="0" eaLnBrk="1" latinLnBrk="0" hangingPunct="1">
        <a:defRPr sz="794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13" Type="http://schemas.openxmlformats.org/officeDocument/2006/relationships/image" Target="../media/image12.jpeg"/><Relationship Id="rId3" Type="http://schemas.openxmlformats.org/officeDocument/2006/relationships/image" Target="../media/image2.emf"/><Relationship Id="rId7" Type="http://schemas.openxmlformats.org/officeDocument/2006/relationships/image" Target="../media/image6.png"/><Relationship Id="rId12" Type="http://schemas.openxmlformats.org/officeDocument/2006/relationships/image" Target="../media/image11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jpeg"/><Relationship Id="rId9" Type="http://schemas.openxmlformats.org/officeDocument/2006/relationships/image" Target="../media/image8.png"/><Relationship Id="rId14" Type="http://schemas.openxmlformats.org/officeDocument/2006/relationships/image" Target="../media/image13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C90D0-1C56-3C47-AE4B-F48BA1D238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9118" y="891260"/>
            <a:ext cx="38516054" cy="5044546"/>
          </a:xfrm>
        </p:spPr>
        <p:txBody>
          <a:bodyPr/>
          <a:lstStyle/>
          <a:p>
            <a:r>
              <a:rPr lang="en-US">
                <a:latin typeface="Cambria" panose="02040503050406030204" pitchFamily="18" charset="0"/>
                <a:ea typeface="Cambria" panose="02040503050406030204" pitchFamily="18" charset="0"/>
              </a:rPr>
              <a:t>3</a:t>
            </a:r>
            <a:endParaRPr lang="en-VN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AF98D3-60C9-2341-9676-FAB3F67B9FEB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2139114" y="7148258"/>
            <a:ext cx="19183729" cy="19976750"/>
          </a:xfrm>
        </p:spPr>
        <p:txBody>
          <a:bodyPr/>
          <a:lstStyle/>
          <a:p>
            <a:endParaRPr lang="en-VN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8C4D957E-8614-9F4F-8807-892664C08F34}"/>
              </a:ext>
            </a:extLst>
          </p:cNvPr>
          <p:cNvSpPr>
            <a:spLocks noGrp="1"/>
          </p:cNvSpPr>
          <p:nvPr>
            <p:ph type="chart" sz="half" idx="2"/>
          </p:nvPr>
        </p:nvSpPr>
        <p:spPr>
          <a:xfrm>
            <a:off x="21471441" y="7148258"/>
            <a:ext cx="19183729" cy="19976750"/>
          </a:xfrm>
        </p:spPr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4F1419C-936B-2041-B41D-AD82B98766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" b="1"/>
          <a:stretch/>
        </p:blipFill>
        <p:spPr>
          <a:xfrm>
            <a:off x="0" y="-1"/>
            <a:ext cx="42794238" cy="30267275"/>
          </a:xfrm>
          <a:prstGeom prst="rect">
            <a:avLst/>
          </a:prstGeom>
          <a:noFill/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25A1626-5310-4DFA-850F-3221515912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0258724"/>
              </p:ext>
            </p:extLst>
          </p:nvPr>
        </p:nvGraphicFramePr>
        <p:xfrm>
          <a:off x="418965" y="5538556"/>
          <a:ext cx="12381899" cy="77142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381899">
                  <a:extLst>
                    <a:ext uri="{9D8B030D-6E8A-4147-A177-3AD203B41FA5}">
                      <a16:colId xmlns:a16="http://schemas.microsoft.com/office/drawing/2014/main" val="1020692546"/>
                    </a:ext>
                  </a:extLst>
                </a:gridCol>
              </a:tblGrid>
              <a:tr h="1008840">
                <a:tc>
                  <a:txBody>
                    <a:bodyPr/>
                    <a:lstStyle/>
                    <a:p>
                      <a:r>
                        <a:rPr lang="en-GB" sz="6000" err="1">
                          <a:solidFill>
                            <a:schemeClr val="bg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Giới</a:t>
                      </a:r>
                      <a:r>
                        <a:rPr lang="en-GB" sz="6000">
                          <a:solidFill>
                            <a:schemeClr val="bg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</a:t>
                      </a:r>
                      <a:r>
                        <a:rPr lang="en-GB" sz="6000" err="1">
                          <a:solidFill>
                            <a:schemeClr val="bg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thiệu</a:t>
                      </a:r>
                      <a:r>
                        <a:rPr lang="en-GB" sz="6000">
                          <a:solidFill>
                            <a:schemeClr val="bg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</a:t>
                      </a:r>
                      <a:r>
                        <a:rPr lang="en-GB" sz="6000" err="1">
                          <a:solidFill>
                            <a:schemeClr val="bg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tổng</a:t>
                      </a:r>
                      <a:r>
                        <a:rPr lang="en-GB" sz="6000">
                          <a:solidFill>
                            <a:schemeClr val="bg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</a:t>
                      </a:r>
                      <a:r>
                        <a:rPr lang="en-GB" sz="6000" err="1">
                          <a:solidFill>
                            <a:schemeClr val="bg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quan</a:t>
                      </a:r>
                      <a:endParaRPr lang="en-VN" sz="6000">
                        <a:solidFill>
                          <a:schemeClr val="bg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82297" marR="82297" marT="41148" marB="4114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B1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3621321"/>
                  </a:ext>
                </a:extLst>
              </a:tr>
              <a:tr h="6600188">
                <a:tc>
                  <a:txBody>
                    <a:bodyPr/>
                    <a:lstStyle/>
                    <a:p>
                      <a:pPr marL="285750" marR="0" lvl="0" indent="-285750" algn="just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4400" err="1">
                          <a:latin typeface="Cambria"/>
                          <a:ea typeface="Cambria"/>
                          <a:cs typeface="Times New Roman"/>
                        </a:rPr>
                        <a:t>Đề</a:t>
                      </a:r>
                      <a:r>
                        <a:rPr lang="en-US" sz="4400">
                          <a:latin typeface="Cambria"/>
                          <a:ea typeface="Cambria"/>
                          <a:cs typeface="Times New Roman"/>
                        </a:rPr>
                        <a:t> </a:t>
                      </a:r>
                      <a:r>
                        <a:rPr lang="en-US" sz="4400" err="1">
                          <a:latin typeface="Cambria"/>
                          <a:ea typeface="Cambria"/>
                          <a:cs typeface="Times New Roman"/>
                        </a:rPr>
                        <a:t>tài</a:t>
                      </a:r>
                      <a:r>
                        <a:rPr lang="en-US" sz="4400">
                          <a:latin typeface="Cambria"/>
                          <a:ea typeface="Cambria"/>
                          <a:cs typeface="Times New Roman"/>
                        </a:rPr>
                        <a:t> </a:t>
                      </a:r>
                      <a:r>
                        <a:rPr lang="en-US" sz="4400" err="1">
                          <a:latin typeface="Cambria"/>
                          <a:ea typeface="Cambria"/>
                          <a:cs typeface="Times New Roman"/>
                        </a:rPr>
                        <a:t>này</a:t>
                      </a:r>
                      <a:r>
                        <a:rPr lang="en-US" sz="4400">
                          <a:latin typeface="Cambria"/>
                          <a:ea typeface="Cambria"/>
                          <a:cs typeface="Times New Roman"/>
                        </a:rPr>
                        <a:t> của </a:t>
                      </a:r>
                      <a:r>
                        <a:rPr lang="en-US" sz="4400" err="1">
                          <a:latin typeface="Cambria"/>
                          <a:ea typeface="Cambria"/>
                          <a:cs typeface="Times New Roman"/>
                        </a:rPr>
                        <a:t>em</a:t>
                      </a:r>
                      <a:r>
                        <a:rPr lang="en-US" sz="4400">
                          <a:latin typeface="Cambria"/>
                          <a:ea typeface="Cambria"/>
                          <a:cs typeface="Times New Roman"/>
                        </a:rPr>
                        <a:t> </a:t>
                      </a:r>
                      <a:r>
                        <a:rPr lang="en-US" sz="4400" err="1">
                          <a:latin typeface="Cambria"/>
                          <a:ea typeface="Cambria"/>
                          <a:cs typeface="Times New Roman"/>
                        </a:rPr>
                        <a:t>đề</a:t>
                      </a:r>
                      <a:r>
                        <a:rPr lang="en-US" sz="4400">
                          <a:latin typeface="Cambria"/>
                          <a:ea typeface="Cambria"/>
                          <a:cs typeface="Times New Roman"/>
                        </a:rPr>
                        <a:t> </a:t>
                      </a:r>
                      <a:r>
                        <a:rPr lang="en-US" sz="4400" err="1">
                          <a:latin typeface="Cambria"/>
                          <a:ea typeface="Cambria"/>
                          <a:cs typeface="Times New Roman"/>
                        </a:rPr>
                        <a:t>xuất</a:t>
                      </a:r>
                      <a:r>
                        <a:rPr lang="en-US" sz="4400">
                          <a:latin typeface="Cambria"/>
                          <a:ea typeface="Cambria"/>
                          <a:cs typeface="Times New Roman"/>
                        </a:rPr>
                        <a:t> </a:t>
                      </a:r>
                      <a:r>
                        <a:rPr lang="en-US" sz="4400" err="1">
                          <a:latin typeface="Cambria"/>
                          <a:ea typeface="Cambria"/>
                          <a:cs typeface="Times New Roman"/>
                        </a:rPr>
                        <a:t>thiết</a:t>
                      </a:r>
                      <a:r>
                        <a:rPr lang="en-US" sz="4400">
                          <a:latin typeface="Cambria"/>
                          <a:ea typeface="Cambria"/>
                          <a:cs typeface="Times New Roman"/>
                        </a:rPr>
                        <a:t> </a:t>
                      </a:r>
                      <a:r>
                        <a:rPr lang="en-US" sz="4400" err="1">
                          <a:latin typeface="Cambria"/>
                          <a:ea typeface="Cambria"/>
                          <a:cs typeface="Times New Roman"/>
                        </a:rPr>
                        <a:t>kế</a:t>
                      </a:r>
                      <a:r>
                        <a:rPr lang="en-US" sz="4400">
                          <a:latin typeface="Cambria"/>
                          <a:ea typeface="Cambria"/>
                          <a:cs typeface="Times New Roman"/>
                        </a:rPr>
                        <a:t> </a:t>
                      </a:r>
                      <a:r>
                        <a:rPr lang="en-US" sz="4400" err="1">
                          <a:latin typeface="Cambria"/>
                          <a:ea typeface="Cambria"/>
                          <a:cs typeface="Times New Roman"/>
                        </a:rPr>
                        <a:t>và</a:t>
                      </a:r>
                      <a:r>
                        <a:rPr lang="en-US" sz="4400">
                          <a:latin typeface="Cambria"/>
                          <a:ea typeface="Cambria"/>
                          <a:cs typeface="Times New Roman"/>
                        </a:rPr>
                        <a:t> </a:t>
                      </a:r>
                      <a:r>
                        <a:rPr lang="en-US" sz="4400" err="1">
                          <a:latin typeface="Cambria"/>
                          <a:ea typeface="Cambria"/>
                          <a:cs typeface="Times New Roman"/>
                        </a:rPr>
                        <a:t>thực</a:t>
                      </a:r>
                      <a:r>
                        <a:rPr lang="en-US" sz="4400">
                          <a:latin typeface="Cambria"/>
                          <a:ea typeface="Cambria"/>
                          <a:cs typeface="Times New Roman"/>
                        </a:rPr>
                        <a:t> </a:t>
                      </a:r>
                      <a:r>
                        <a:rPr lang="en-US" sz="4400" err="1">
                          <a:latin typeface="Cambria"/>
                          <a:ea typeface="Cambria"/>
                          <a:cs typeface="Times New Roman"/>
                        </a:rPr>
                        <a:t>hiện</a:t>
                      </a:r>
                      <a:r>
                        <a:rPr lang="en-US" sz="4400">
                          <a:latin typeface="Cambria"/>
                          <a:ea typeface="Cambria"/>
                          <a:cs typeface="Times New Roman"/>
                        </a:rPr>
                        <a:t> </a:t>
                      </a:r>
                      <a:r>
                        <a:rPr lang="en-US" sz="4400" err="1">
                          <a:latin typeface="Cambria"/>
                          <a:ea typeface="Cambria"/>
                          <a:cs typeface="Times New Roman"/>
                        </a:rPr>
                        <a:t>một</a:t>
                      </a:r>
                      <a:r>
                        <a:rPr lang="en-US" sz="4400">
                          <a:latin typeface="Cambria"/>
                          <a:ea typeface="Cambria"/>
                          <a:cs typeface="Times New Roman"/>
                        </a:rPr>
                        <a:t> </a:t>
                      </a:r>
                      <a:r>
                        <a:rPr lang="en-US" sz="4400" err="1">
                          <a:latin typeface="Cambria"/>
                          <a:ea typeface="Cambria"/>
                          <a:cs typeface="Times New Roman"/>
                        </a:rPr>
                        <a:t>bộ</a:t>
                      </a:r>
                      <a:r>
                        <a:rPr lang="en-US" sz="4400">
                          <a:latin typeface="Cambria"/>
                          <a:ea typeface="Cambria"/>
                          <a:cs typeface="Times New Roman"/>
                        </a:rPr>
                        <a:t> </a:t>
                      </a:r>
                      <a:r>
                        <a:rPr lang="en-US" sz="4400" err="1">
                          <a:latin typeface="Cambria"/>
                          <a:ea typeface="Cambria"/>
                          <a:cs typeface="Times New Roman"/>
                        </a:rPr>
                        <a:t>thu</a:t>
                      </a:r>
                      <a:r>
                        <a:rPr lang="en-US" sz="4400">
                          <a:latin typeface="Cambria"/>
                          <a:ea typeface="Cambria"/>
                          <a:cs typeface="Times New Roman"/>
                        </a:rPr>
                        <a:t> </a:t>
                      </a:r>
                      <a:r>
                        <a:rPr lang="en-US" sz="4400" err="1">
                          <a:latin typeface="Cambria"/>
                          <a:ea typeface="Cambria"/>
                          <a:cs typeface="Times New Roman"/>
                        </a:rPr>
                        <a:t>thập</a:t>
                      </a:r>
                      <a:r>
                        <a:rPr lang="en-US" sz="4400">
                          <a:latin typeface="Cambria"/>
                          <a:ea typeface="Cambria"/>
                          <a:cs typeface="Times New Roman"/>
                        </a:rPr>
                        <a:t> </a:t>
                      </a:r>
                      <a:r>
                        <a:rPr lang="en-US" sz="4400" err="1">
                          <a:latin typeface="Cambria"/>
                          <a:ea typeface="Cambria"/>
                          <a:cs typeface="Times New Roman"/>
                        </a:rPr>
                        <a:t>dữ</a:t>
                      </a:r>
                      <a:r>
                        <a:rPr lang="en-US" sz="4400">
                          <a:latin typeface="Cambria"/>
                          <a:ea typeface="Cambria"/>
                          <a:cs typeface="Times New Roman"/>
                        </a:rPr>
                        <a:t> </a:t>
                      </a:r>
                      <a:r>
                        <a:rPr lang="en-US" sz="4400" err="1">
                          <a:latin typeface="Cambria"/>
                          <a:ea typeface="Cambria"/>
                          <a:cs typeface="Times New Roman"/>
                        </a:rPr>
                        <a:t>liệu</a:t>
                      </a:r>
                      <a:r>
                        <a:rPr lang="en-US" sz="4400">
                          <a:latin typeface="Cambria"/>
                          <a:ea typeface="Cambria"/>
                          <a:cs typeface="Times New Roman"/>
                        </a:rPr>
                        <a:t> </a:t>
                      </a:r>
                      <a:r>
                        <a:rPr lang="en-US" sz="4400" err="1">
                          <a:latin typeface="Cambria"/>
                          <a:ea typeface="Cambria"/>
                          <a:cs typeface="Times New Roman"/>
                        </a:rPr>
                        <a:t>đa</a:t>
                      </a:r>
                      <a:r>
                        <a:rPr lang="en-US" sz="4400">
                          <a:latin typeface="Cambria"/>
                          <a:ea typeface="Cambria"/>
                          <a:cs typeface="Times New Roman"/>
                        </a:rPr>
                        <a:t> </a:t>
                      </a:r>
                      <a:r>
                        <a:rPr lang="en-US" sz="4400" err="1">
                          <a:latin typeface="Cambria"/>
                          <a:ea typeface="Cambria"/>
                          <a:cs typeface="Times New Roman"/>
                        </a:rPr>
                        <a:t>kênh</a:t>
                      </a:r>
                      <a:r>
                        <a:rPr lang="en-US" sz="4400">
                          <a:latin typeface="Cambria"/>
                          <a:ea typeface="Cambria"/>
                          <a:cs typeface="Times New Roman"/>
                        </a:rPr>
                        <a:t> </a:t>
                      </a:r>
                      <a:r>
                        <a:rPr lang="en-US" sz="4400" err="1">
                          <a:latin typeface="Cambria"/>
                          <a:ea typeface="Cambria"/>
                          <a:cs typeface="Times New Roman"/>
                        </a:rPr>
                        <a:t>tự</a:t>
                      </a:r>
                      <a:r>
                        <a:rPr lang="en-US" sz="4400">
                          <a:latin typeface="Cambria"/>
                          <a:ea typeface="Cambria"/>
                          <a:cs typeface="Times New Roman"/>
                        </a:rPr>
                        <a:t> </a:t>
                      </a:r>
                      <a:r>
                        <a:rPr lang="en-US" sz="4400" err="1">
                          <a:latin typeface="Cambria"/>
                          <a:ea typeface="Cambria"/>
                          <a:cs typeface="Times New Roman"/>
                        </a:rPr>
                        <a:t>động</a:t>
                      </a:r>
                      <a:r>
                        <a:rPr lang="en-US" sz="4400">
                          <a:latin typeface="Cambria"/>
                          <a:ea typeface="Cambria"/>
                          <a:cs typeface="Times New Roman"/>
                        </a:rPr>
                        <a:t> </a:t>
                      </a:r>
                      <a:r>
                        <a:rPr lang="en-US" sz="4400" err="1">
                          <a:latin typeface="Cambria"/>
                          <a:ea typeface="Cambria"/>
                          <a:cs typeface="Times New Roman"/>
                        </a:rPr>
                        <a:t>dựa</a:t>
                      </a:r>
                      <a:r>
                        <a:rPr lang="en-US" sz="4400">
                          <a:latin typeface="Cambria"/>
                          <a:ea typeface="Cambria"/>
                          <a:cs typeface="Times New Roman"/>
                        </a:rPr>
                        <a:t> </a:t>
                      </a:r>
                      <a:r>
                        <a:rPr lang="en-US" sz="4400" err="1">
                          <a:latin typeface="Cambria"/>
                          <a:ea typeface="Cambria"/>
                          <a:cs typeface="Times New Roman"/>
                        </a:rPr>
                        <a:t>trên</a:t>
                      </a:r>
                      <a:r>
                        <a:rPr lang="en-US" sz="4400">
                          <a:latin typeface="Cambria"/>
                          <a:ea typeface="Cambria"/>
                          <a:cs typeface="Times New Roman"/>
                        </a:rPr>
                        <a:t> </a:t>
                      </a:r>
                      <a:r>
                        <a:rPr lang="en-US" sz="4400" err="1">
                          <a:latin typeface="Cambria"/>
                          <a:ea typeface="Cambria"/>
                          <a:cs typeface="Times New Roman"/>
                        </a:rPr>
                        <a:t>những</a:t>
                      </a:r>
                      <a:r>
                        <a:rPr lang="en-US" sz="4400">
                          <a:latin typeface="Cambria"/>
                          <a:ea typeface="Cambria"/>
                          <a:cs typeface="Times New Roman"/>
                        </a:rPr>
                        <a:t> </a:t>
                      </a:r>
                      <a:r>
                        <a:rPr lang="en-US" sz="4400" err="1">
                          <a:latin typeface="Cambria"/>
                          <a:ea typeface="Cambria"/>
                          <a:cs typeface="Times New Roman"/>
                        </a:rPr>
                        <a:t>yêu</a:t>
                      </a:r>
                      <a:r>
                        <a:rPr lang="en-US" sz="4400">
                          <a:latin typeface="Cambria"/>
                          <a:ea typeface="Cambria"/>
                          <a:cs typeface="Times New Roman"/>
                        </a:rPr>
                        <a:t> </a:t>
                      </a:r>
                      <a:r>
                        <a:rPr lang="en-US" sz="4400" err="1">
                          <a:latin typeface="Cambria"/>
                          <a:ea typeface="Cambria"/>
                          <a:cs typeface="Times New Roman"/>
                        </a:rPr>
                        <a:t>cầu</a:t>
                      </a:r>
                      <a:r>
                        <a:rPr lang="en-US" sz="4400">
                          <a:latin typeface="Cambria"/>
                          <a:ea typeface="Cambria"/>
                          <a:cs typeface="Times New Roman"/>
                        </a:rPr>
                        <a:t> </a:t>
                      </a:r>
                      <a:r>
                        <a:rPr lang="en-US" sz="4400" err="1">
                          <a:latin typeface="Cambria"/>
                          <a:ea typeface="Cambria"/>
                          <a:cs typeface="Times New Roman"/>
                        </a:rPr>
                        <a:t>thực</a:t>
                      </a:r>
                      <a:r>
                        <a:rPr lang="en-US" sz="4400">
                          <a:latin typeface="Cambria"/>
                          <a:ea typeface="Cambria"/>
                          <a:cs typeface="Times New Roman"/>
                        </a:rPr>
                        <a:t> </a:t>
                      </a:r>
                      <a:r>
                        <a:rPr lang="en-US" sz="4400" err="1">
                          <a:latin typeface="Cambria"/>
                          <a:ea typeface="Cambria"/>
                          <a:cs typeface="Times New Roman"/>
                        </a:rPr>
                        <a:t>tế</a:t>
                      </a:r>
                      <a:r>
                        <a:rPr lang="en-US" sz="4400">
                          <a:latin typeface="Cambria"/>
                          <a:ea typeface="Cambria"/>
                          <a:cs typeface="Times New Roman"/>
                        </a:rPr>
                        <a:t>:</a:t>
                      </a:r>
                    </a:p>
                    <a:p>
                      <a:pPr marL="285750" marR="0" lvl="0" indent="-285750" algn="just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4400" err="1">
                          <a:latin typeface="Cambria"/>
                          <a:ea typeface="Cambria"/>
                          <a:cs typeface="Times New Roman"/>
                        </a:rPr>
                        <a:t>Thiết</a:t>
                      </a:r>
                      <a:r>
                        <a:rPr lang="en-US" sz="4400">
                          <a:latin typeface="Cambria"/>
                          <a:ea typeface="Cambria"/>
                          <a:cs typeface="Times New Roman"/>
                        </a:rPr>
                        <a:t> </a:t>
                      </a:r>
                      <a:r>
                        <a:rPr lang="en-US" sz="4400" err="1">
                          <a:latin typeface="Cambria"/>
                          <a:ea typeface="Cambria"/>
                          <a:cs typeface="Times New Roman"/>
                        </a:rPr>
                        <a:t>kế</a:t>
                      </a:r>
                      <a:r>
                        <a:rPr lang="en-US" sz="4400">
                          <a:latin typeface="Cambria"/>
                          <a:ea typeface="Cambria"/>
                          <a:cs typeface="Times New Roman"/>
                        </a:rPr>
                        <a:t> các </a:t>
                      </a:r>
                      <a:r>
                        <a:rPr lang="en-US" sz="4400" err="1">
                          <a:latin typeface="Cambria"/>
                          <a:ea typeface="Cambria"/>
                          <a:cs typeface="Times New Roman"/>
                        </a:rPr>
                        <a:t>bộ</a:t>
                      </a:r>
                      <a:r>
                        <a:rPr lang="en-US" sz="4400">
                          <a:latin typeface="Cambria"/>
                          <a:ea typeface="Cambria"/>
                          <a:cs typeface="Times New Roman"/>
                        </a:rPr>
                        <a:t> </a:t>
                      </a:r>
                      <a:r>
                        <a:rPr lang="en-US" sz="4400" err="1">
                          <a:latin typeface="Cambria"/>
                          <a:ea typeface="Cambria"/>
                          <a:cs typeface="Times New Roman"/>
                        </a:rPr>
                        <a:t>chuyển</a:t>
                      </a:r>
                      <a:r>
                        <a:rPr lang="en-US" sz="4400">
                          <a:latin typeface="Cambria"/>
                          <a:ea typeface="Cambria"/>
                          <a:cs typeface="Times New Roman"/>
                        </a:rPr>
                        <a:t> </a:t>
                      </a:r>
                      <a:r>
                        <a:rPr lang="en-US" sz="4400" err="1">
                          <a:latin typeface="Cambria"/>
                          <a:ea typeface="Cambria"/>
                          <a:cs typeface="Times New Roman"/>
                        </a:rPr>
                        <a:t>đổi</a:t>
                      </a:r>
                      <a:r>
                        <a:rPr lang="en-US" sz="4400">
                          <a:latin typeface="Cambria"/>
                          <a:ea typeface="Cambria"/>
                          <a:cs typeface="Times New Roman"/>
                        </a:rPr>
                        <a:t> </a:t>
                      </a:r>
                      <a:r>
                        <a:rPr lang="en-US" sz="4400" err="1">
                          <a:latin typeface="Cambria"/>
                          <a:ea typeface="Cambria"/>
                          <a:cs typeface="Times New Roman"/>
                        </a:rPr>
                        <a:t>tín</a:t>
                      </a:r>
                      <a:r>
                        <a:rPr lang="en-US" sz="4400">
                          <a:latin typeface="Cambria"/>
                          <a:ea typeface="Cambria"/>
                          <a:cs typeface="Times New Roman"/>
                        </a:rPr>
                        <a:t> </a:t>
                      </a:r>
                      <a:r>
                        <a:rPr lang="en-US" sz="4400" err="1">
                          <a:latin typeface="Cambria"/>
                          <a:ea typeface="Cambria"/>
                          <a:cs typeface="Times New Roman"/>
                        </a:rPr>
                        <a:t>hiệu</a:t>
                      </a:r>
                      <a:r>
                        <a:rPr lang="en-US" sz="4400">
                          <a:latin typeface="Cambria"/>
                          <a:ea typeface="Cambria"/>
                          <a:cs typeface="Times New Roman"/>
                        </a:rPr>
                        <a:t> </a:t>
                      </a:r>
                      <a:r>
                        <a:rPr lang="en-US" sz="4400" err="1">
                          <a:latin typeface="Cambria"/>
                          <a:ea typeface="Cambria"/>
                          <a:cs typeface="Times New Roman"/>
                        </a:rPr>
                        <a:t>tương</a:t>
                      </a:r>
                      <a:r>
                        <a:rPr lang="en-US" sz="4400">
                          <a:latin typeface="Cambria"/>
                          <a:ea typeface="Cambria"/>
                          <a:cs typeface="Times New Roman"/>
                        </a:rPr>
                        <a:t> </a:t>
                      </a:r>
                      <a:r>
                        <a:rPr lang="en-US" sz="4400" err="1">
                          <a:latin typeface="Cambria"/>
                          <a:ea typeface="Cambria"/>
                          <a:cs typeface="Times New Roman"/>
                        </a:rPr>
                        <a:t>tự</a:t>
                      </a:r>
                      <a:r>
                        <a:rPr lang="en-US" sz="4400">
                          <a:latin typeface="Cambria"/>
                          <a:ea typeface="Cambria"/>
                          <a:cs typeface="Times New Roman"/>
                        </a:rPr>
                        <a:t>,</a:t>
                      </a:r>
                    </a:p>
                    <a:p>
                      <a:pPr marL="285750" marR="0" lvl="0" indent="-285750" algn="just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4400" err="1">
                          <a:latin typeface="Cambria"/>
                          <a:ea typeface="Cambria"/>
                          <a:cs typeface="Times New Roman"/>
                        </a:rPr>
                        <a:t>Thiết</a:t>
                      </a:r>
                      <a:r>
                        <a:rPr lang="en-US" sz="4400">
                          <a:latin typeface="Cambria"/>
                          <a:ea typeface="Cambria"/>
                          <a:cs typeface="Times New Roman"/>
                        </a:rPr>
                        <a:t> </a:t>
                      </a:r>
                      <a:r>
                        <a:rPr lang="en-US" sz="4400" err="1">
                          <a:latin typeface="Cambria"/>
                          <a:ea typeface="Cambria"/>
                          <a:cs typeface="Times New Roman"/>
                        </a:rPr>
                        <a:t>kế</a:t>
                      </a:r>
                      <a:r>
                        <a:rPr lang="en-US" sz="4400">
                          <a:latin typeface="Cambria"/>
                          <a:ea typeface="Cambria"/>
                          <a:cs typeface="Times New Roman"/>
                        </a:rPr>
                        <a:t> các </a:t>
                      </a:r>
                      <a:r>
                        <a:rPr lang="en-US" sz="4400" err="1">
                          <a:latin typeface="Cambria"/>
                          <a:ea typeface="Cambria"/>
                          <a:cs typeface="Times New Roman"/>
                        </a:rPr>
                        <a:t>bộ</a:t>
                      </a:r>
                      <a:r>
                        <a:rPr lang="en-US" sz="4400">
                          <a:latin typeface="Cambria"/>
                          <a:ea typeface="Cambria"/>
                          <a:cs typeface="Times New Roman"/>
                        </a:rPr>
                        <a:t> </a:t>
                      </a:r>
                      <a:r>
                        <a:rPr lang="en-US" sz="4400" err="1">
                          <a:latin typeface="Cambria"/>
                          <a:ea typeface="Cambria"/>
                          <a:cs typeface="Times New Roman"/>
                        </a:rPr>
                        <a:t>chuyển</a:t>
                      </a:r>
                      <a:r>
                        <a:rPr lang="en-US" sz="4400">
                          <a:latin typeface="Cambria"/>
                          <a:ea typeface="Cambria"/>
                          <a:cs typeface="Times New Roman"/>
                        </a:rPr>
                        <a:t> </a:t>
                      </a:r>
                      <a:r>
                        <a:rPr lang="en-US" sz="4400" err="1">
                          <a:latin typeface="Cambria"/>
                          <a:ea typeface="Cambria"/>
                          <a:cs typeface="Times New Roman"/>
                        </a:rPr>
                        <a:t>đổi</a:t>
                      </a:r>
                      <a:r>
                        <a:rPr lang="en-US" sz="4400">
                          <a:latin typeface="Cambria"/>
                          <a:ea typeface="Cambria"/>
                          <a:cs typeface="Times New Roman"/>
                        </a:rPr>
                        <a:t> </a:t>
                      </a:r>
                      <a:r>
                        <a:rPr lang="en-US" sz="4400" err="1">
                          <a:latin typeface="Cambria"/>
                          <a:ea typeface="Cambria"/>
                          <a:cs typeface="Times New Roman"/>
                        </a:rPr>
                        <a:t>tín</a:t>
                      </a:r>
                      <a:r>
                        <a:rPr lang="en-US" sz="4400">
                          <a:latin typeface="Cambria"/>
                          <a:ea typeface="Cambria"/>
                          <a:cs typeface="Times New Roman"/>
                        </a:rPr>
                        <a:t> </a:t>
                      </a:r>
                      <a:r>
                        <a:rPr lang="en-US" sz="4400" err="1">
                          <a:latin typeface="Cambria"/>
                          <a:ea typeface="Cambria"/>
                          <a:cs typeface="Times New Roman"/>
                        </a:rPr>
                        <a:t>hiệu</a:t>
                      </a:r>
                      <a:r>
                        <a:rPr lang="en-US" sz="4400">
                          <a:latin typeface="Cambria"/>
                          <a:ea typeface="Cambria"/>
                          <a:cs typeface="Times New Roman"/>
                        </a:rPr>
                        <a:t> </a:t>
                      </a:r>
                      <a:r>
                        <a:rPr lang="en-US" sz="4400" err="1">
                          <a:latin typeface="Cambria"/>
                          <a:ea typeface="Cambria"/>
                          <a:cs typeface="Times New Roman"/>
                        </a:rPr>
                        <a:t>số</a:t>
                      </a:r>
                      <a:r>
                        <a:rPr lang="en-US" sz="4400">
                          <a:latin typeface="Cambria"/>
                          <a:ea typeface="Cambria"/>
                          <a:cs typeface="Times New Roman"/>
                        </a:rPr>
                        <a:t>,</a:t>
                      </a:r>
                    </a:p>
                    <a:p>
                      <a:pPr marL="285750" marR="0" lvl="0" indent="-285750" algn="just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4400" err="1">
                          <a:latin typeface="Cambria"/>
                          <a:ea typeface="Cambria"/>
                          <a:cs typeface="Times New Roman"/>
                        </a:rPr>
                        <a:t>Thiết</a:t>
                      </a:r>
                      <a:r>
                        <a:rPr lang="en-US" sz="4400">
                          <a:latin typeface="Cambria"/>
                          <a:ea typeface="Cambria"/>
                          <a:cs typeface="Times New Roman"/>
                        </a:rPr>
                        <a:t> </a:t>
                      </a:r>
                      <a:r>
                        <a:rPr lang="en-US" sz="4400" err="1">
                          <a:latin typeface="Cambria"/>
                          <a:ea typeface="Cambria"/>
                          <a:cs typeface="Times New Roman"/>
                        </a:rPr>
                        <a:t>kế</a:t>
                      </a:r>
                      <a:r>
                        <a:rPr lang="en-US" sz="4400">
                          <a:latin typeface="Cambria"/>
                          <a:ea typeface="Cambria"/>
                          <a:cs typeface="Times New Roman"/>
                        </a:rPr>
                        <a:t> các </a:t>
                      </a:r>
                      <a:r>
                        <a:rPr lang="en-US" sz="4400" err="1">
                          <a:latin typeface="Cambria"/>
                          <a:ea typeface="Cambria"/>
                          <a:cs typeface="Times New Roman"/>
                        </a:rPr>
                        <a:t>bộ</a:t>
                      </a:r>
                      <a:r>
                        <a:rPr lang="en-US" sz="4400">
                          <a:latin typeface="Cambria"/>
                          <a:ea typeface="Cambria"/>
                          <a:cs typeface="Times New Roman"/>
                        </a:rPr>
                        <a:t> </a:t>
                      </a:r>
                      <a:r>
                        <a:rPr lang="en-US" sz="4400" err="1">
                          <a:latin typeface="Cambria"/>
                          <a:ea typeface="Cambria"/>
                          <a:cs typeface="Times New Roman"/>
                        </a:rPr>
                        <a:t>chuyển</a:t>
                      </a:r>
                      <a:r>
                        <a:rPr lang="en-US" sz="4400">
                          <a:latin typeface="Cambria"/>
                          <a:ea typeface="Cambria"/>
                          <a:cs typeface="Times New Roman"/>
                        </a:rPr>
                        <a:t> </a:t>
                      </a:r>
                      <a:r>
                        <a:rPr lang="en-US" sz="4400" err="1">
                          <a:latin typeface="Cambria"/>
                          <a:ea typeface="Cambria"/>
                          <a:cs typeface="Times New Roman"/>
                        </a:rPr>
                        <a:t>đổi</a:t>
                      </a:r>
                      <a:r>
                        <a:rPr lang="en-US" sz="4400">
                          <a:latin typeface="Cambria"/>
                          <a:ea typeface="Cambria"/>
                          <a:cs typeface="Times New Roman"/>
                        </a:rPr>
                        <a:t> </a:t>
                      </a:r>
                      <a:r>
                        <a:rPr lang="en-US" sz="4400" err="1">
                          <a:latin typeface="Cambria"/>
                          <a:ea typeface="Cambria"/>
                          <a:cs typeface="Times New Roman"/>
                        </a:rPr>
                        <a:t>nguồn</a:t>
                      </a:r>
                      <a:r>
                        <a:rPr lang="en-US" sz="4400">
                          <a:latin typeface="Cambria"/>
                          <a:ea typeface="Cambria"/>
                          <a:cs typeface="Times New Roman"/>
                        </a:rPr>
                        <a:t>,</a:t>
                      </a:r>
                    </a:p>
                    <a:p>
                      <a:pPr marL="285750" marR="0" lvl="0" indent="-285750" algn="just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4400" err="1">
                          <a:latin typeface="Cambria"/>
                          <a:ea typeface="Cambria"/>
                          <a:cs typeface="Times New Roman"/>
                        </a:rPr>
                        <a:t>Thiết</a:t>
                      </a:r>
                      <a:r>
                        <a:rPr lang="en-US" sz="4400">
                          <a:latin typeface="Cambria"/>
                          <a:ea typeface="Cambria"/>
                          <a:cs typeface="Times New Roman"/>
                        </a:rPr>
                        <a:t> </a:t>
                      </a:r>
                      <a:r>
                        <a:rPr lang="en-US" sz="4400" err="1">
                          <a:latin typeface="Cambria"/>
                          <a:ea typeface="Cambria"/>
                          <a:cs typeface="Times New Roman"/>
                        </a:rPr>
                        <a:t>kế</a:t>
                      </a:r>
                      <a:r>
                        <a:rPr lang="en-US" sz="4400">
                          <a:latin typeface="Cambria"/>
                          <a:ea typeface="Cambria"/>
                          <a:cs typeface="Times New Roman"/>
                        </a:rPr>
                        <a:t> board </a:t>
                      </a:r>
                      <a:r>
                        <a:rPr lang="en-US" sz="4400" err="1">
                          <a:latin typeface="Cambria"/>
                          <a:ea typeface="Cambria"/>
                          <a:cs typeface="Times New Roman"/>
                        </a:rPr>
                        <a:t>có</a:t>
                      </a:r>
                      <a:r>
                        <a:rPr lang="en-US" sz="4400">
                          <a:latin typeface="Cambria"/>
                          <a:ea typeface="Cambria"/>
                          <a:cs typeface="Times New Roman"/>
                        </a:rPr>
                        <a:t> </a:t>
                      </a:r>
                      <a:r>
                        <a:rPr lang="en-US" sz="4400" err="1">
                          <a:latin typeface="Cambria"/>
                          <a:ea typeface="Cambria"/>
                          <a:cs typeface="Times New Roman"/>
                        </a:rPr>
                        <a:t>khả</a:t>
                      </a:r>
                      <a:r>
                        <a:rPr lang="en-US" sz="4400">
                          <a:latin typeface="Cambria"/>
                          <a:ea typeface="Cambria"/>
                          <a:cs typeface="Times New Roman"/>
                        </a:rPr>
                        <a:t> </a:t>
                      </a:r>
                      <a:r>
                        <a:rPr lang="en-US" sz="4400" err="1">
                          <a:latin typeface="Cambria"/>
                          <a:ea typeface="Cambria"/>
                          <a:cs typeface="Times New Roman"/>
                        </a:rPr>
                        <a:t>năng</a:t>
                      </a:r>
                      <a:r>
                        <a:rPr lang="en-US" sz="4400">
                          <a:latin typeface="Cambria"/>
                          <a:ea typeface="Cambria"/>
                          <a:cs typeface="Times New Roman"/>
                        </a:rPr>
                        <a:t> </a:t>
                      </a:r>
                      <a:r>
                        <a:rPr lang="en-US" sz="4400" err="1">
                          <a:latin typeface="Cambria"/>
                          <a:ea typeface="Cambria"/>
                          <a:cs typeface="Times New Roman"/>
                        </a:rPr>
                        <a:t>giao</a:t>
                      </a:r>
                      <a:r>
                        <a:rPr lang="en-US" sz="4400">
                          <a:latin typeface="Cambria"/>
                          <a:ea typeface="Cambria"/>
                          <a:cs typeface="Times New Roman"/>
                        </a:rPr>
                        <a:t> </a:t>
                      </a:r>
                      <a:r>
                        <a:rPr lang="en-US" sz="4400" err="1">
                          <a:latin typeface="Cambria"/>
                          <a:ea typeface="Cambria"/>
                          <a:cs typeface="Times New Roman"/>
                        </a:rPr>
                        <a:t>tiếp</a:t>
                      </a:r>
                      <a:r>
                        <a:rPr lang="en-US" sz="4400">
                          <a:latin typeface="Cambria"/>
                          <a:ea typeface="Cambria"/>
                          <a:cs typeface="Times New Roman"/>
                        </a:rPr>
                        <a:t> </a:t>
                      </a:r>
                      <a:r>
                        <a:rPr lang="en-US" sz="4400" err="1">
                          <a:latin typeface="Cambria"/>
                          <a:ea typeface="Cambria"/>
                          <a:cs typeface="Times New Roman"/>
                        </a:rPr>
                        <a:t>không</a:t>
                      </a:r>
                      <a:r>
                        <a:rPr lang="en-US" sz="4400">
                          <a:latin typeface="Cambria"/>
                          <a:ea typeface="Cambria"/>
                          <a:cs typeface="Times New Roman"/>
                        </a:rPr>
                        <a:t> </a:t>
                      </a:r>
                      <a:r>
                        <a:rPr lang="en-US" sz="4400" err="1">
                          <a:latin typeface="Cambria"/>
                          <a:ea typeface="Cambria"/>
                          <a:cs typeface="Times New Roman"/>
                        </a:rPr>
                        <a:t>dây</a:t>
                      </a:r>
                      <a:r>
                        <a:rPr lang="en-US" sz="4400">
                          <a:latin typeface="Cambria"/>
                          <a:ea typeface="Cambria"/>
                          <a:cs typeface="Times New Roman"/>
                        </a:rPr>
                        <a:t> </a:t>
                      </a:r>
                      <a:r>
                        <a:rPr lang="en-US" sz="4400" err="1">
                          <a:latin typeface="Cambria"/>
                          <a:ea typeface="Cambria"/>
                          <a:cs typeface="Times New Roman"/>
                        </a:rPr>
                        <a:t>với</a:t>
                      </a:r>
                      <a:r>
                        <a:rPr lang="en-US" sz="4400">
                          <a:latin typeface="Cambria"/>
                          <a:ea typeface="Cambria"/>
                          <a:cs typeface="Times New Roman"/>
                        </a:rPr>
                        <a:t> các </a:t>
                      </a:r>
                      <a:r>
                        <a:rPr lang="en-US" sz="4400" err="1">
                          <a:latin typeface="Cambria"/>
                          <a:ea typeface="Cambria"/>
                          <a:cs typeface="Times New Roman"/>
                        </a:rPr>
                        <a:t>chuẩn</a:t>
                      </a:r>
                      <a:r>
                        <a:rPr lang="en-US" sz="4400">
                          <a:latin typeface="Cambria"/>
                          <a:ea typeface="Cambria"/>
                          <a:cs typeface="Times New Roman"/>
                        </a:rPr>
                        <a:t> </a:t>
                      </a:r>
                      <a:r>
                        <a:rPr lang="en-US" sz="4400" err="1">
                          <a:latin typeface="Cambria"/>
                          <a:ea typeface="Cambria"/>
                          <a:cs typeface="Times New Roman"/>
                        </a:rPr>
                        <a:t>Wifi</a:t>
                      </a:r>
                      <a:r>
                        <a:rPr lang="en-US" sz="4400">
                          <a:latin typeface="Cambria"/>
                          <a:ea typeface="Cambria"/>
                          <a:cs typeface="Times New Roman"/>
                        </a:rPr>
                        <a:t> </a:t>
                      </a:r>
                      <a:r>
                        <a:rPr lang="en-US" sz="4400" err="1">
                          <a:latin typeface="Cambria"/>
                          <a:ea typeface="Cambria"/>
                          <a:cs typeface="Times New Roman"/>
                        </a:rPr>
                        <a:t>và</a:t>
                      </a:r>
                      <a:r>
                        <a:rPr lang="en-US" sz="4400">
                          <a:latin typeface="Cambria"/>
                          <a:ea typeface="Cambria"/>
                          <a:cs typeface="Times New Roman"/>
                        </a:rPr>
                        <a:t> LORA.</a:t>
                      </a:r>
                    </a:p>
                  </a:txBody>
                  <a:tcPr marL="82297" marR="82297" marT="41148" marB="4114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6644957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3E184A6A-52E2-4EB9-B191-D6F553036D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9798534"/>
              </p:ext>
            </p:extLst>
          </p:nvPr>
        </p:nvGraphicFramePr>
        <p:xfrm>
          <a:off x="418965" y="13509523"/>
          <a:ext cx="12414399" cy="1611447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414399">
                  <a:extLst>
                    <a:ext uri="{9D8B030D-6E8A-4147-A177-3AD203B41FA5}">
                      <a16:colId xmlns:a16="http://schemas.microsoft.com/office/drawing/2014/main" val="1020692546"/>
                    </a:ext>
                  </a:extLst>
                </a:gridCol>
              </a:tblGrid>
              <a:tr h="991111">
                <a:tc>
                  <a:txBody>
                    <a:bodyPr/>
                    <a:lstStyle/>
                    <a:p>
                      <a:r>
                        <a:rPr lang="en-GB" sz="6000" err="1">
                          <a:solidFill>
                            <a:schemeClr val="bg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Ứng</a:t>
                      </a:r>
                      <a:r>
                        <a:rPr lang="en-GB" sz="6000">
                          <a:solidFill>
                            <a:schemeClr val="bg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</a:t>
                      </a:r>
                      <a:r>
                        <a:rPr lang="en-GB" sz="6000" err="1">
                          <a:solidFill>
                            <a:schemeClr val="bg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dụng</a:t>
                      </a:r>
                      <a:endParaRPr lang="en-VN" sz="6000">
                        <a:solidFill>
                          <a:schemeClr val="bg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82297" marR="82297" marT="41148" marB="4114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B1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3621321"/>
                  </a:ext>
                </a:extLst>
              </a:tr>
              <a:tr h="15117783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GB" sz="520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GB" sz="520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GB" sz="520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GB" sz="520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GB" sz="520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GB" sz="520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GB" sz="520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GB" sz="5200"/>
                    </a:p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endParaRPr lang="en-GB" sz="3900"/>
                    </a:p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endParaRPr lang="en-GB" sz="3900"/>
                    </a:p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endParaRPr lang="en-GB" sz="3900"/>
                    </a:p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endParaRPr lang="en-GB" sz="3900"/>
                    </a:p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endParaRPr lang="en-GB" sz="3900"/>
                    </a:p>
                    <a:p>
                      <a:pPr marL="0" indent="0" algn="just">
                        <a:buFont typeface="Arial" panose="020B0604020202020204" pitchFamily="34" charset="0"/>
                        <a:buNone/>
                      </a:pPr>
                      <a:endParaRPr lang="en-GB" sz="3900"/>
                    </a:p>
                    <a:p>
                      <a:pPr marL="0" indent="0" algn="just">
                        <a:buFont typeface="Arial" panose="020B0604020202020204" pitchFamily="34" charset="0"/>
                        <a:buNone/>
                      </a:pPr>
                      <a:endParaRPr lang="en-GB" sz="3900"/>
                    </a:p>
                    <a:p>
                      <a:pPr marL="0" indent="0" algn="just">
                        <a:buFont typeface="Arial" panose="020B0604020202020204" pitchFamily="34" charset="0"/>
                        <a:buNone/>
                      </a:pPr>
                      <a:endParaRPr lang="en-GB" sz="3900"/>
                    </a:p>
                    <a:p>
                      <a:pPr marL="571500" indent="-571500" algn="just">
                        <a:buFont typeface="Arial" panose="020B0604020202020204" pitchFamily="34" charset="0"/>
                        <a:buChar char="•"/>
                      </a:pPr>
                      <a:r>
                        <a:rPr lang="en-GB" sz="3900"/>
                        <a:t>Thu </a:t>
                      </a:r>
                      <a:r>
                        <a:rPr lang="en-GB" sz="3900" err="1"/>
                        <a:t>thập</a:t>
                      </a:r>
                      <a:r>
                        <a:rPr lang="en-GB" sz="3900"/>
                        <a:t> </a:t>
                      </a:r>
                      <a:r>
                        <a:rPr lang="en-GB" sz="3900" err="1"/>
                        <a:t>dữ</a:t>
                      </a:r>
                      <a:r>
                        <a:rPr lang="en-GB" sz="3900"/>
                        <a:t> </a:t>
                      </a:r>
                      <a:r>
                        <a:rPr lang="en-GB" sz="3900" err="1"/>
                        <a:t>liệu</a:t>
                      </a:r>
                      <a:r>
                        <a:rPr lang="en-GB" sz="3900"/>
                        <a:t> </a:t>
                      </a:r>
                      <a:r>
                        <a:rPr lang="en-GB" sz="3900" err="1"/>
                        <a:t>môi</a:t>
                      </a:r>
                      <a:r>
                        <a:rPr lang="en-GB" sz="3900"/>
                        <a:t> </a:t>
                      </a:r>
                      <a:r>
                        <a:rPr lang="en-GB" sz="3900" err="1"/>
                        <a:t>trường</a:t>
                      </a:r>
                      <a:r>
                        <a:rPr lang="en-GB" sz="3900"/>
                        <a:t> qua </a:t>
                      </a:r>
                      <a:r>
                        <a:rPr lang="en-GB" sz="3900" err="1"/>
                        <a:t>cảm</a:t>
                      </a:r>
                      <a:r>
                        <a:rPr lang="en-GB" sz="3900"/>
                        <a:t> </a:t>
                      </a:r>
                      <a:r>
                        <a:rPr lang="en-GB" sz="3900" err="1"/>
                        <a:t>biến</a:t>
                      </a:r>
                      <a:r>
                        <a:rPr lang="en-GB" sz="3900"/>
                        <a:t> </a:t>
                      </a:r>
                      <a:r>
                        <a:rPr lang="en-GB" sz="3900" err="1"/>
                        <a:t>analog</a:t>
                      </a:r>
                      <a:r>
                        <a:rPr lang="en-GB" sz="3900"/>
                        <a:t>,</a:t>
                      </a:r>
                    </a:p>
                    <a:p>
                      <a:pPr marL="571500" indent="-571500" algn="just">
                        <a:buFont typeface="Arial" panose="020B0604020202020204" pitchFamily="34" charset="0"/>
                        <a:buChar char="•"/>
                      </a:pPr>
                      <a:r>
                        <a:rPr lang="en-GB" sz="3900" err="1"/>
                        <a:t>Truyền</a:t>
                      </a:r>
                      <a:r>
                        <a:rPr lang="en-GB" sz="3900"/>
                        <a:t> </a:t>
                      </a:r>
                      <a:r>
                        <a:rPr lang="en-GB" sz="3900" err="1"/>
                        <a:t>nhận</a:t>
                      </a:r>
                      <a:r>
                        <a:rPr lang="en-GB" sz="3900"/>
                        <a:t> </a:t>
                      </a:r>
                      <a:r>
                        <a:rPr lang="en-GB" sz="3900" err="1"/>
                        <a:t>dữ</a:t>
                      </a:r>
                      <a:r>
                        <a:rPr lang="en-GB" sz="3900"/>
                        <a:t> </a:t>
                      </a:r>
                      <a:r>
                        <a:rPr lang="en-GB" sz="3900" err="1"/>
                        <a:t>liệu</a:t>
                      </a:r>
                      <a:r>
                        <a:rPr lang="en-GB" sz="3900"/>
                        <a:t> qua </a:t>
                      </a:r>
                      <a:r>
                        <a:rPr lang="en-GB" sz="3900" err="1"/>
                        <a:t>các</a:t>
                      </a:r>
                      <a:r>
                        <a:rPr lang="en-GB" sz="3900"/>
                        <a:t> </a:t>
                      </a:r>
                      <a:r>
                        <a:rPr lang="en-GB" sz="3900" err="1"/>
                        <a:t>thiết</a:t>
                      </a:r>
                      <a:r>
                        <a:rPr lang="en-GB" sz="3900"/>
                        <a:t> </a:t>
                      </a:r>
                      <a:r>
                        <a:rPr lang="en-GB" sz="3900" err="1"/>
                        <a:t>bị</a:t>
                      </a:r>
                      <a:r>
                        <a:rPr lang="en-GB" sz="3900"/>
                        <a:t> RS485,</a:t>
                      </a:r>
                    </a:p>
                    <a:p>
                      <a:pPr marL="571500" indent="-571500" algn="just">
                        <a:buFont typeface="Arial" panose="020B0604020202020204" pitchFamily="34" charset="0"/>
                        <a:buChar char="•"/>
                      </a:pPr>
                      <a:r>
                        <a:rPr lang="en-GB" sz="3900" err="1"/>
                        <a:t>Đọc</a:t>
                      </a:r>
                      <a:r>
                        <a:rPr lang="en-GB" sz="3900"/>
                        <a:t> </a:t>
                      </a:r>
                      <a:r>
                        <a:rPr lang="en-GB" sz="3900" err="1"/>
                        <a:t>và</a:t>
                      </a:r>
                      <a:r>
                        <a:rPr lang="en-GB" sz="3900"/>
                        <a:t> </a:t>
                      </a:r>
                      <a:r>
                        <a:rPr lang="en-GB" sz="3900" err="1"/>
                        <a:t>phát</a:t>
                      </a:r>
                      <a:r>
                        <a:rPr lang="en-GB" sz="3900"/>
                        <a:t> </a:t>
                      </a:r>
                      <a:r>
                        <a:rPr lang="en-GB" sz="3900" err="1"/>
                        <a:t>tín</a:t>
                      </a:r>
                      <a:r>
                        <a:rPr lang="en-GB" sz="3900"/>
                        <a:t> </a:t>
                      </a:r>
                      <a:r>
                        <a:rPr lang="en-GB" sz="3900" err="1"/>
                        <a:t>hiệu</a:t>
                      </a:r>
                      <a:r>
                        <a:rPr lang="en-GB" sz="3900"/>
                        <a:t> Digital,</a:t>
                      </a:r>
                    </a:p>
                    <a:p>
                      <a:pPr marL="571500" indent="-571500" algn="just">
                        <a:buFont typeface="Arial" panose="020B0604020202020204" pitchFamily="34" charset="0"/>
                        <a:buChar char="•"/>
                      </a:pPr>
                      <a:r>
                        <a:rPr lang="en-GB" sz="3900"/>
                        <a:t>Thu </a:t>
                      </a:r>
                      <a:r>
                        <a:rPr lang="en-GB" sz="3900" err="1"/>
                        <a:t>thập</a:t>
                      </a:r>
                      <a:r>
                        <a:rPr lang="en-GB" sz="3900"/>
                        <a:t> </a:t>
                      </a:r>
                      <a:r>
                        <a:rPr lang="en-GB" sz="3900" err="1"/>
                        <a:t>dữ</a:t>
                      </a:r>
                      <a:r>
                        <a:rPr lang="en-GB" sz="3900"/>
                        <a:t> </a:t>
                      </a:r>
                      <a:r>
                        <a:rPr lang="en-GB" sz="3900" err="1"/>
                        <a:t>liệu</a:t>
                      </a:r>
                      <a:r>
                        <a:rPr lang="en-GB" sz="3900"/>
                        <a:t> </a:t>
                      </a:r>
                      <a:r>
                        <a:rPr lang="en-GB" sz="3900" err="1"/>
                        <a:t>từ</a:t>
                      </a:r>
                      <a:r>
                        <a:rPr lang="en-GB" sz="3900"/>
                        <a:t> </a:t>
                      </a:r>
                      <a:r>
                        <a:rPr lang="en-GB" sz="3900" err="1"/>
                        <a:t>các</a:t>
                      </a:r>
                      <a:r>
                        <a:rPr lang="en-GB" sz="3900"/>
                        <a:t> node LORA,</a:t>
                      </a:r>
                    </a:p>
                    <a:p>
                      <a:pPr marL="571500" indent="-571500" algn="just">
                        <a:buFont typeface="Arial" panose="020B0604020202020204" pitchFamily="34" charset="0"/>
                        <a:buChar char="•"/>
                      </a:pPr>
                      <a:r>
                        <a:rPr lang="en-GB" sz="3900" err="1"/>
                        <a:t>Kết</a:t>
                      </a:r>
                      <a:r>
                        <a:rPr lang="en-GB" sz="3900"/>
                        <a:t> </a:t>
                      </a:r>
                      <a:r>
                        <a:rPr lang="en-GB" sz="3900" err="1"/>
                        <a:t>nối</a:t>
                      </a:r>
                      <a:r>
                        <a:rPr lang="en-GB" sz="3900"/>
                        <a:t> </a:t>
                      </a:r>
                      <a:r>
                        <a:rPr lang="en-GB" sz="3900" err="1"/>
                        <a:t>với</a:t>
                      </a:r>
                      <a:r>
                        <a:rPr lang="en-GB" sz="3900"/>
                        <a:t> Internet </a:t>
                      </a:r>
                      <a:r>
                        <a:rPr lang="en-GB" sz="3900" err="1"/>
                        <a:t>bằng</a:t>
                      </a:r>
                      <a:r>
                        <a:rPr lang="en-GB" sz="3900"/>
                        <a:t> Wiff</a:t>
                      </a:r>
                    </a:p>
                    <a:p>
                      <a:pPr marL="571500" indent="-571500" algn="just">
                        <a:buFont typeface="Arial" panose="020B0604020202020204" pitchFamily="34" charset="0"/>
                        <a:buChar char="•"/>
                      </a:pPr>
                      <a:r>
                        <a:rPr lang="en-GB" sz="3900" err="1"/>
                        <a:t>Có</a:t>
                      </a:r>
                      <a:r>
                        <a:rPr lang="en-GB" sz="3900"/>
                        <a:t> </a:t>
                      </a:r>
                      <a:r>
                        <a:rPr lang="en-GB" sz="3900" err="1"/>
                        <a:t>thể</a:t>
                      </a:r>
                      <a:r>
                        <a:rPr lang="en-GB" sz="3900"/>
                        <a:t> </a:t>
                      </a:r>
                      <a:r>
                        <a:rPr lang="en-GB" sz="3900" err="1"/>
                        <a:t>mở</a:t>
                      </a:r>
                      <a:r>
                        <a:rPr lang="en-GB" sz="3900"/>
                        <a:t> </a:t>
                      </a:r>
                      <a:r>
                        <a:rPr lang="en-GB" sz="3900" err="1"/>
                        <a:t>rộng</a:t>
                      </a:r>
                      <a:r>
                        <a:rPr lang="en-GB" sz="3900"/>
                        <a:t> </a:t>
                      </a:r>
                      <a:r>
                        <a:rPr lang="en-GB" sz="3900" err="1"/>
                        <a:t>kết</a:t>
                      </a:r>
                      <a:r>
                        <a:rPr lang="en-GB" sz="3900"/>
                        <a:t> </a:t>
                      </a:r>
                      <a:r>
                        <a:rPr lang="en-GB" sz="3900" err="1"/>
                        <a:t>nối</a:t>
                      </a:r>
                      <a:r>
                        <a:rPr lang="en-GB" sz="3900"/>
                        <a:t> qua </a:t>
                      </a:r>
                      <a:r>
                        <a:rPr lang="en-GB" sz="3900" err="1"/>
                        <a:t>các</a:t>
                      </a:r>
                      <a:r>
                        <a:rPr lang="en-GB" sz="3900"/>
                        <a:t> </a:t>
                      </a:r>
                      <a:r>
                        <a:rPr lang="en-GB" sz="3900" err="1"/>
                        <a:t>chân</a:t>
                      </a:r>
                      <a:r>
                        <a:rPr lang="en-GB" sz="3900"/>
                        <a:t> header.</a:t>
                      </a:r>
                    </a:p>
                  </a:txBody>
                  <a:tcPr marL="82297" marR="82297" marT="41148" marB="4114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6644957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538F6773-B74E-4436-99F9-AEE2CA5DBB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9450830"/>
              </p:ext>
            </p:extLst>
          </p:nvPr>
        </p:nvGraphicFramePr>
        <p:xfrm>
          <a:off x="13057336" y="5538557"/>
          <a:ext cx="17454390" cy="240588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454390">
                  <a:extLst>
                    <a:ext uri="{9D8B030D-6E8A-4147-A177-3AD203B41FA5}">
                      <a16:colId xmlns:a16="http://schemas.microsoft.com/office/drawing/2014/main" val="1020692546"/>
                    </a:ext>
                  </a:extLst>
                </a:gridCol>
              </a:tblGrid>
              <a:tr h="1110058">
                <a:tc>
                  <a:txBody>
                    <a:bodyPr/>
                    <a:lstStyle/>
                    <a:p>
                      <a:r>
                        <a:rPr lang="en-GB" sz="6000" err="1">
                          <a:solidFill>
                            <a:schemeClr val="bg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Sơ</a:t>
                      </a:r>
                      <a:r>
                        <a:rPr lang="en-GB" sz="6000">
                          <a:solidFill>
                            <a:schemeClr val="bg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</a:t>
                      </a:r>
                      <a:r>
                        <a:rPr lang="en-GB" sz="6000" err="1">
                          <a:solidFill>
                            <a:schemeClr val="bg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đồ</a:t>
                      </a:r>
                      <a:r>
                        <a:rPr lang="en-GB" sz="6000">
                          <a:solidFill>
                            <a:schemeClr val="bg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</a:t>
                      </a:r>
                      <a:r>
                        <a:rPr lang="en-GB" sz="6000" err="1">
                          <a:solidFill>
                            <a:schemeClr val="bg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khối</a:t>
                      </a:r>
                      <a:r>
                        <a:rPr lang="en-GB" sz="6000">
                          <a:solidFill>
                            <a:schemeClr val="bg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</a:t>
                      </a:r>
                      <a:r>
                        <a:rPr lang="en-GB" sz="6000" err="1">
                          <a:solidFill>
                            <a:schemeClr val="bg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thiết</a:t>
                      </a:r>
                      <a:r>
                        <a:rPr lang="en-GB" sz="6000">
                          <a:solidFill>
                            <a:schemeClr val="bg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</a:t>
                      </a:r>
                      <a:r>
                        <a:rPr lang="en-GB" sz="6000" err="1">
                          <a:solidFill>
                            <a:schemeClr val="bg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kế</a:t>
                      </a:r>
                      <a:endParaRPr lang="en-VN" sz="6000">
                        <a:solidFill>
                          <a:schemeClr val="bg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82297" marR="82297" marT="41148" marB="4114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B1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3621321"/>
                  </a:ext>
                </a:extLst>
              </a:tr>
              <a:tr h="22948797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5200" err="1"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Sơ</a:t>
                      </a:r>
                      <a:r>
                        <a:rPr lang="en-US" sz="5200"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5200" err="1"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đồ</a:t>
                      </a:r>
                      <a:r>
                        <a:rPr lang="en-US" sz="5200"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5200" err="1"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khối</a:t>
                      </a:r>
                      <a:r>
                        <a:rPr lang="en-US" sz="5200"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5200" err="1"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nguồn</a:t>
                      </a:r>
                      <a:endParaRPr lang="en-US" sz="5200"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sz="5200"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sz="5200"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sz="5200"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sz="5200"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sz="5200"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sz="5200"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sz="5200"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sz="5200"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sz="5200"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sz="5200"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sz="5200"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sz="5200"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sz="5200"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5200"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Sơ </a:t>
                      </a:r>
                      <a:r>
                        <a:rPr lang="en-US" sz="5200" err="1"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đồ</a:t>
                      </a:r>
                      <a:r>
                        <a:rPr lang="en-US" sz="5200"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5200" err="1"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khối</a:t>
                      </a:r>
                      <a:r>
                        <a:rPr lang="en-US" sz="5200"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5200" err="1"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hệ</a:t>
                      </a:r>
                      <a:r>
                        <a:rPr lang="en-US" sz="5200"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5200" err="1"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thống</a:t>
                      </a:r>
                      <a:endParaRPr lang="en-US" sz="5200"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2297" marR="82297" marT="41148" marB="4114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6644957"/>
                  </a:ext>
                </a:extLst>
              </a:tr>
            </a:tbl>
          </a:graphicData>
        </a:graphic>
      </p:graphicFrame>
      <p:sp>
        <p:nvSpPr>
          <p:cNvPr id="16" name="Text Placeholder 16">
            <a:extLst>
              <a:ext uri="{FF2B5EF4-FFF2-40B4-BE49-F238E27FC236}">
                <a16:creationId xmlns:a16="http://schemas.microsoft.com/office/drawing/2014/main" id="{B5EF3D51-844C-4E89-83B7-0B818DE09A24}"/>
              </a:ext>
            </a:extLst>
          </p:cNvPr>
          <p:cNvSpPr txBox="1">
            <a:spLocks/>
          </p:cNvSpPr>
          <p:nvPr/>
        </p:nvSpPr>
        <p:spPr>
          <a:xfrm>
            <a:off x="22665865" y="2381012"/>
            <a:ext cx="17145127" cy="2147666"/>
          </a:xfrm>
          <a:prstGeom prst="rect">
            <a:avLst/>
          </a:prstGeom>
        </p:spPr>
        <p:txBody>
          <a:bodyPr wrap="square" lIns="115215" tIns="57608" rIns="115215" bIns="57608">
            <a:spAutoFit/>
          </a:bodyPr>
          <a:lstStyle>
            <a:defPPr>
              <a:defRPr lang="en-US"/>
            </a:defPPr>
            <a:lvl1pPr marL="0" algn="l" defTabSz="4388077" rtl="0" eaLnBrk="1" latinLnBrk="0" hangingPunct="1">
              <a:defRPr sz="86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194039" algn="l" defTabSz="4388077" rtl="0" eaLnBrk="1" latinLnBrk="0" hangingPunct="1">
              <a:defRPr sz="86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88077" algn="l" defTabSz="4388077" rtl="0" eaLnBrk="1" latinLnBrk="0" hangingPunct="1">
              <a:defRPr sz="86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582120" algn="l" defTabSz="4388077" rtl="0" eaLnBrk="1" latinLnBrk="0" hangingPunct="1">
              <a:defRPr sz="86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776160" algn="l" defTabSz="4388077" rtl="0" eaLnBrk="1" latinLnBrk="0" hangingPunct="1">
              <a:defRPr sz="86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70199" algn="l" defTabSz="4388077" rtl="0" eaLnBrk="1" latinLnBrk="0" hangingPunct="1">
              <a:defRPr sz="86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164238" algn="l" defTabSz="4388077" rtl="0" eaLnBrk="1" latinLnBrk="0" hangingPunct="1">
              <a:defRPr sz="86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358277" algn="l" defTabSz="4388077" rtl="0" eaLnBrk="1" latinLnBrk="0" hangingPunct="1">
              <a:defRPr sz="86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552317" algn="l" defTabSz="4388077" rtl="0" eaLnBrk="1" latinLnBrk="0" hangingPunct="1">
              <a:defRPr sz="86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660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GVHD: Nguyễn </a:t>
            </a:r>
            <a:r>
              <a:rPr lang="en-US" sz="6600" err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Trung</a:t>
            </a:r>
            <a:r>
              <a:rPr lang="en-US" sz="660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6600" err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Hiếu</a:t>
            </a:r>
            <a:endParaRPr lang="en-US" sz="660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ctr"/>
            <a:r>
              <a:rPr lang="en-US" sz="660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SVTH: Nguyễn Huy Hoàng - 1911198</a:t>
            </a:r>
          </a:p>
        </p:txBody>
      </p:sp>
      <p:sp>
        <p:nvSpPr>
          <p:cNvPr id="17" name="Title 11">
            <a:extLst>
              <a:ext uri="{FF2B5EF4-FFF2-40B4-BE49-F238E27FC236}">
                <a16:creationId xmlns:a16="http://schemas.microsoft.com/office/drawing/2014/main" id="{039A1AE4-DCE9-46FF-B9B3-5E7F804D00EC}"/>
              </a:ext>
            </a:extLst>
          </p:cNvPr>
          <p:cNvSpPr txBox="1">
            <a:spLocks/>
          </p:cNvSpPr>
          <p:nvPr/>
        </p:nvSpPr>
        <p:spPr>
          <a:xfrm>
            <a:off x="21328547" y="586127"/>
            <a:ext cx="19819763" cy="2500016"/>
          </a:xfrm>
          <a:prstGeom prst="rect">
            <a:avLst/>
          </a:prstGeom>
        </p:spPr>
        <p:txBody>
          <a:bodyPr lIns="115215" tIns="57608" rIns="115215" bIns="57608"/>
          <a:lstStyle>
            <a:defPPr>
              <a:defRPr lang="en-US"/>
            </a:defPPr>
            <a:lvl1pPr marL="0" algn="l" defTabSz="4388077" rtl="0" eaLnBrk="1" latinLnBrk="0" hangingPunct="1">
              <a:defRPr sz="86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194039" algn="l" defTabSz="4388077" rtl="0" eaLnBrk="1" latinLnBrk="0" hangingPunct="1">
              <a:defRPr sz="86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88077" algn="l" defTabSz="4388077" rtl="0" eaLnBrk="1" latinLnBrk="0" hangingPunct="1">
              <a:defRPr sz="86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582120" algn="l" defTabSz="4388077" rtl="0" eaLnBrk="1" latinLnBrk="0" hangingPunct="1">
              <a:defRPr sz="86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776160" algn="l" defTabSz="4388077" rtl="0" eaLnBrk="1" latinLnBrk="0" hangingPunct="1">
              <a:defRPr sz="86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70199" algn="l" defTabSz="4388077" rtl="0" eaLnBrk="1" latinLnBrk="0" hangingPunct="1">
              <a:defRPr sz="86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164238" algn="l" defTabSz="4388077" rtl="0" eaLnBrk="1" latinLnBrk="0" hangingPunct="1">
              <a:defRPr sz="86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358277" algn="l" defTabSz="4388077" rtl="0" eaLnBrk="1" latinLnBrk="0" hangingPunct="1">
              <a:defRPr sz="86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552317" algn="l" defTabSz="4388077" rtl="0" eaLnBrk="1" latinLnBrk="0" hangingPunct="1">
              <a:defRPr sz="86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t-IT" sz="7776" b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DESIGN A MULTI-CHANNEL DATALOGGER</a:t>
            </a:r>
            <a:endParaRPr lang="en-US" sz="7776" b="1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E016DCAC-483F-4D6B-9A0F-C41C5EF3C6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14611" y="7350801"/>
            <a:ext cx="17454390" cy="9746243"/>
          </a:xfrm>
          <a:prstGeom prst="rect">
            <a:avLst/>
          </a:prstGeom>
        </p:spPr>
      </p:pic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3AA49E85-F06E-42B4-AF71-E3881BB8AF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6174649"/>
              </p:ext>
            </p:extLst>
          </p:nvPr>
        </p:nvGraphicFramePr>
        <p:xfrm>
          <a:off x="30782980" y="5538558"/>
          <a:ext cx="11642089" cy="1949221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642089">
                  <a:extLst>
                    <a:ext uri="{9D8B030D-6E8A-4147-A177-3AD203B41FA5}">
                      <a16:colId xmlns:a16="http://schemas.microsoft.com/office/drawing/2014/main" val="1020692546"/>
                    </a:ext>
                  </a:extLst>
                </a:gridCol>
              </a:tblGrid>
              <a:tr h="1151934">
                <a:tc>
                  <a:txBody>
                    <a:bodyPr/>
                    <a:lstStyle/>
                    <a:p>
                      <a:r>
                        <a:rPr lang="en-GB" sz="6000" err="1">
                          <a:solidFill>
                            <a:schemeClr val="bg1"/>
                          </a:solidFill>
                        </a:rPr>
                        <a:t>Kết</a:t>
                      </a:r>
                      <a:r>
                        <a:rPr lang="en-GB" sz="600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GB" sz="6000" err="1">
                          <a:solidFill>
                            <a:schemeClr val="bg1"/>
                          </a:solidFill>
                        </a:rPr>
                        <a:t>quả</a:t>
                      </a:r>
                      <a:endParaRPr lang="en-VN" sz="6000">
                        <a:solidFill>
                          <a:schemeClr val="bg1"/>
                        </a:solidFill>
                      </a:endParaRPr>
                    </a:p>
                  </a:txBody>
                  <a:tcPr marL="82297" marR="82297" marT="41148" marB="4114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B1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3621321"/>
                  </a:ext>
                </a:extLst>
              </a:tr>
              <a:tr h="18340285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VN" sz="5200"/>
                    </a:p>
                  </a:txBody>
                  <a:tcPr marL="82297" marR="82297" marT="41148" marB="4114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6644957"/>
                  </a:ext>
                </a:extLst>
              </a:tr>
            </a:tbl>
          </a:graphicData>
        </a:graphic>
      </p:graphicFrame>
      <p:pic>
        <p:nvPicPr>
          <p:cNvPr id="30" name="Picture 29">
            <a:extLst>
              <a:ext uri="{FF2B5EF4-FFF2-40B4-BE49-F238E27FC236}">
                <a16:creationId xmlns:a16="http://schemas.microsoft.com/office/drawing/2014/main" id="{D9F25399-CD36-4A29-83FE-9A0CF9B80C04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18" t="3222" r="11176"/>
          <a:stretch/>
        </p:blipFill>
        <p:spPr bwMode="auto">
          <a:xfrm>
            <a:off x="30815491" y="6673417"/>
            <a:ext cx="11585264" cy="10323073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aphicFrame>
        <p:nvGraphicFramePr>
          <p:cNvPr id="39" name="Table 38">
            <a:extLst>
              <a:ext uri="{FF2B5EF4-FFF2-40B4-BE49-F238E27FC236}">
                <a16:creationId xmlns:a16="http://schemas.microsoft.com/office/drawing/2014/main" id="{57CEB403-035A-4D66-9669-B00D64E8F8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3921036"/>
              </p:ext>
            </p:extLst>
          </p:nvPr>
        </p:nvGraphicFramePr>
        <p:xfrm>
          <a:off x="30768416" y="25325109"/>
          <a:ext cx="11656660" cy="429812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656660">
                  <a:extLst>
                    <a:ext uri="{9D8B030D-6E8A-4147-A177-3AD203B41FA5}">
                      <a16:colId xmlns:a16="http://schemas.microsoft.com/office/drawing/2014/main" val="1020692546"/>
                    </a:ext>
                  </a:extLst>
                </a:gridCol>
              </a:tblGrid>
              <a:tr h="952448">
                <a:tc>
                  <a:txBody>
                    <a:bodyPr/>
                    <a:lstStyle/>
                    <a:p>
                      <a:r>
                        <a:rPr lang="en-GB" sz="4000" err="1">
                          <a:solidFill>
                            <a:schemeClr val="bg1"/>
                          </a:solidFill>
                        </a:rPr>
                        <a:t>Tài</a:t>
                      </a:r>
                      <a:r>
                        <a:rPr lang="en-GB" sz="400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GB" sz="4000" err="1">
                          <a:solidFill>
                            <a:schemeClr val="bg1"/>
                          </a:solidFill>
                        </a:rPr>
                        <a:t>liệu</a:t>
                      </a:r>
                      <a:r>
                        <a:rPr lang="en-GB" sz="400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GB" sz="4000" err="1">
                          <a:solidFill>
                            <a:schemeClr val="bg1"/>
                          </a:solidFill>
                        </a:rPr>
                        <a:t>tham</a:t>
                      </a:r>
                      <a:r>
                        <a:rPr lang="en-GB" sz="400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GB" sz="4000" err="1">
                          <a:solidFill>
                            <a:schemeClr val="bg1"/>
                          </a:solidFill>
                        </a:rPr>
                        <a:t>khảo</a:t>
                      </a:r>
                      <a:endParaRPr lang="en-VN" sz="4000">
                        <a:solidFill>
                          <a:schemeClr val="bg1"/>
                        </a:solidFill>
                      </a:endParaRPr>
                    </a:p>
                  </a:txBody>
                  <a:tcPr marL="82297" marR="82297" marT="41148" marB="4114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B1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3621321"/>
                  </a:ext>
                </a:extLst>
              </a:tr>
              <a:tr h="3345676"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GB" sz="2800">
                          <a:latin typeface="Titillium Web" panose="00000500000000000000" pitchFamily="2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Slide </a:t>
                      </a:r>
                      <a:r>
                        <a:rPr lang="en-GB" sz="2800" err="1">
                          <a:latin typeface="Titillium Web" panose="00000500000000000000" pitchFamily="2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điện</a:t>
                      </a:r>
                      <a:r>
                        <a:rPr lang="en-GB" sz="2800">
                          <a:latin typeface="Titillium Web" panose="00000500000000000000" pitchFamily="2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en-GB" sz="2800" err="1">
                          <a:latin typeface="Titillium Web" panose="00000500000000000000" pitchFamily="2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tử</a:t>
                      </a:r>
                      <a:r>
                        <a:rPr lang="en-GB" sz="2800">
                          <a:latin typeface="Titillium Web" panose="00000500000000000000" pitchFamily="2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en-GB" sz="2800" err="1">
                          <a:latin typeface="Titillium Web" panose="00000500000000000000" pitchFamily="2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ứng</a:t>
                      </a:r>
                      <a:r>
                        <a:rPr lang="en-GB" sz="2800">
                          <a:latin typeface="Titillium Web" panose="00000500000000000000" pitchFamily="2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en-GB" sz="2800" err="1">
                          <a:latin typeface="Titillium Web" panose="00000500000000000000" pitchFamily="2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dụng</a:t>
                      </a:r>
                      <a:r>
                        <a:rPr lang="en-GB" sz="2800">
                          <a:latin typeface="Titillium Web" panose="00000500000000000000" pitchFamily="2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– Nguyễn </a:t>
                      </a:r>
                      <a:r>
                        <a:rPr lang="en-GB" sz="2800" err="1">
                          <a:latin typeface="Titillium Web" panose="00000500000000000000" pitchFamily="2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Trung</a:t>
                      </a:r>
                      <a:r>
                        <a:rPr lang="en-GB" sz="2800">
                          <a:latin typeface="Titillium Web" panose="00000500000000000000" pitchFamily="2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en-GB" sz="2800" err="1">
                          <a:latin typeface="Titillium Web" panose="00000500000000000000" pitchFamily="2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Hiếu</a:t>
                      </a:r>
                      <a:endParaRPr lang="en-GB" sz="2800">
                        <a:latin typeface="Titillium Web" panose="00000500000000000000" pitchFamily="2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GB" sz="2800">
                          <a:latin typeface="Titillium Web" panose="00000500000000000000" pitchFamily="2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Slide </a:t>
                      </a:r>
                      <a:r>
                        <a:rPr lang="en-GB" sz="2800" err="1">
                          <a:latin typeface="Titillium Web" panose="00000500000000000000" pitchFamily="2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điện</a:t>
                      </a:r>
                      <a:r>
                        <a:rPr lang="en-GB" sz="2800">
                          <a:latin typeface="Titillium Web" panose="00000500000000000000" pitchFamily="2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en-GB" sz="2800" err="1">
                          <a:latin typeface="Titillium Web" panose="00000500000000000000" pitchFamily="2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tử</a:t>
                      </a:r>
                      <a:r>
                        <a:rPr lang="en-GB" sz="2800">
                          <a:latin typeface="Titillium Web" panose="00000500000000000000" pitchFamily="2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y </a:t>
                      </a:r>
                      <a:r>
                        <a:rPr lang="en-GB" sz="2800" err="1">
                          <a:latin typeface="Titillium Web" panose="00000500000000000000" pitchFamily="2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sinh</a:t>
                      </a:r>
                      <a:r>
                        <a:rPr lang="en-GB" sz="2800">
                          <a:latin typeface="Titillium Web" panose="00000500000000000000" pitchFamily="2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– Nguyễn </a:t>
                      </a:r>
                      <a:r>
                        <a:rPr lang="en-GB" sz="2800" err="1">
                          <a:latin typeface="Titillium Web" panose="00000500000000000000" pitchFamily="2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Trung</a:t>
                      </a:r>
                      <a:r>
                        <a:rPr lang="en-GB" sz="2800">
                          <a:latin typeface="Titillium Web" panose="00000500000000000000" pitchFamily="2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en-GB" sz="2800" err="1">
                          <a:latin typeface="Titillium Web" panose="00000500000000000000" pitchFamily="2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Hiếu</a:t>
                      </a:r>
                      <a:endParaRPr lang="en-GB" sz="2800">
                        <a:latin typeface="Titillium Web" panose="00000500000000000000" pitchFamily="2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GB" sz="2800" err="1">
                          <a:latin typeface="Titillium Web" panose="00000500000000000000" pitchFamily="2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Giáo</a:t>
                      </a:r>
                      <a:r>
                        <a:rPr lang="en-GB" sz="2800">
                          <a:latin typeface="Titillium Web" panose="00000500000000000000" pitchFamily="2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en-GB" sz="2800" err="1">
                          <a:latin typeface="Titillium Web" panose="00000500000000000000" pitchFamily="2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trình</a:t>
                      </a:r>
                      <a:r>
                        <a:rPr lang="en-GB" sz="2800">
                          <a:latin typeface="Titillium Web" panose="00000500000000000000" pitchFamily="2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en-GB" sz="2800" err="1">
                          <a:latin typeface="Titillium Web" panose="00000500000000000000" pitchFamily="2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điện</a:t>
                      </a:r>
                      <a:r>
                        <a:rPr lang="en-GB" sz="2800">
                          <a:latin typeface="Titillium Web" panose="00000500000000000000" pitchFamily="2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en-GB" sz="2800" err="1">
                          <a:latin typeface="Titillium Web" panose="00000500000000000000" pitchFamily="2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tử</a:t>
                      </a:r>
                      <a:r>
                        <a:rPr lang="en-GB" sz="2800">
                          <a:latin typeface="Titillium Web" panose="00000500000000000000" pitchFamily="2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en-GB" sz="2800" err="1">
                          <a:latin typeface="Titillium Web" panose="00000500000000000000" pitchFamily="2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ứng</a:t>
                      </a:r>
                      <a:r>
                        <a:rPr lang="en-GB" sz="2800">
                          <a:latin typeface="Titillium Web" panose="00000500000000000000" pitchFamily="2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en-GB" sz="2800" err="1">
                          <a:latin typeface="Titillium Web" panose="00000500000000000000" pitchFamily="2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dụng</a:t>
                      </a:r>
                      <a:r>
                        <a:rPr lang="en-GB" sz="2800">
                          <a:latin typeface="Titillium Web" panose="00000500000000000000" pitchFamily="2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– </a:t>
                      </a:r>
                      <a:r>
                        <a:rPr lang="en-GB" sz="2800" err="1">
                          <a:latin typeface="Titillium Web" panose="00000500000000000000" pitchFamily="2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Lưu</a:t>
                      </a:r>
                      <a:r>
                        <a:rPr lang="en-GB" sz="2800">
                          <a:latin typeface="Titillium Web" panose="00000500000000000000" pitchFamily="2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en-GB" sz="2800" err="1">
                          <a:latin typeface="Titillium Web" panose="00000500000000000000" pitchFamily="2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Phú</a:t>
                      </a:r>
                      <a:endParaRPr lang="en-GB" sz="2800">
                        <a:latin typeface="Titillium Web" panose="00000500000000000000" pitchFamily="2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GB" sz="2800">
                          <a:latin typeface="Titillium Web" panose="00000500000000000000" pitchFamily="2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Datasheet – Texas </a:t>
                      </a:r>
                      <a:r>
                        <a:rPr lang="en-GB" sz="2800" err="1">
                          <a:latin typeface="Titillium Web" panose="00000500000000000000" pitchFamily="2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Instrusment</a:t>
                      </a:r>
                      <a:r>
                        <a:rPr lang="en-GB" sz="2800">
                          <a:latin typeface="Titillium Web" panose="00000500000000000000" pitchFamily="2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GB" sz="2800">
                          <a:latin typeface="Titillium Web" panose="00000500000000000000" pitchFamily="2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Texas </a:t>
                      </a:r>
                      <a:r>
                        <a:rPr lang="en-GB" sz="2800" err="1">
                          <a:latin typeface="Titillium Web" panose="00000500000000000000" pitchFamily="2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Instrusment</a:t>
                      </a:r>
                      <a:r>
                        <a:rPr lang="en-GB" sz="2800">
                          <a:latin typeface="Titillium Web" panose="00000500000000000000" pitchFamily="2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Cookbook </a:t>
                      </a: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GB" sz="2800">
                          <a:latin typeface="Titillium Web" panose="00000500000000000000" pitchFamily="2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Datasheet – Ai Thinker, Toshiba, Analog Devices, STM.</a:t>
                      </a:r>
                    </a:p>
                  </a:txBody>
                  <a:tcPr marL="82297" marR="82297" marT="41148" marB="4114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6644957"/>
                  </a:ext>
                </a:extLst>
              </a:tr>
            </a:tbl>
          </a:graphicData>
        </a:graphic>
      </p:graphicFrame>
      <p:pic>
        <p:nvPicPr>
          <p:cNvPr id="21" name="Picture 20">
            <a:extLst>
              <a:ext uri="{FF2B5EF4-FFF2-40B4-BE49-F238E27FC236}">
                <a16:creationId xmlns:a16="http://schemas.microsoft.com/office/drawing/2014/main" id="{7A28D674-01F9-43BD-A488-1D274BF8906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8742" t="3654" r="18682" b="3360"/>
          <a:stretch/>
        </p:blipFill>
        <p:spPr>
          <a:xfrm>
            <a:off x="413649" y="14626857"/>
            <a:ext cx="12408672" cy="10403920"/>
          </a:xfrm>
          <a:prstGeom prst="rect">
            <a:avLst/>
          </a:prstGeom>
        </p:spPr>
      </p:pic>
      <p:pic>
        <p:nvPicPr>
          <p:cNvPr id="1026" name="Picture 2" descr="Texas Instruments logo in transparent PNG and vectorized SVG formats">
            <a:extLst>
              <a:ext uri="{FF2B5EF4-FFF2-40B4-BE49-F238E27FC236}">
                <a16:creationId xmlns:a16="http://schemas.microsoft.com/office/drawing/2014/main" id="{1B402309-5337-486B-BA4F-351DEA193F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66236" y="27482010"/>
            <a:ext cx="861789" cy="8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TMicroelectronics: Our technology starts with you">
            <a:extLst>
              <a:ext uri="{FF2B5EF4-FFF2-40B4-BE49-F238E27FC236}">
                <a16:creationId xmlns:a16="http://schemas.microsoft.com/office/drawing/2014/main" id="{1A4E045B-519B-486C-B344-AD64FA2684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69" t="13416" r="12688" b="15525"/>
          <a:stretch/>
        </p:blipFill>
        <p:spPr bwMode="auto">
          <a:xfrm>
            <a:off x="41184715" y="27489964"/>
            <a:ext cx="963050" cy="698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henzhen Ai-Thinker Technology Co., Ltd | Baoan">
            <a:extLst>
              <a:ext uri="{FF2B5EF4-FFF2-40B4-BE49-F238E27FC236}">
                <a16:creationId xmlns:a16="http://schemas.microsoft.com/office/drawing/2014/main" id="{E0BAA5F5-148C-4828-BF7D-E2DA939BF4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85976" y="28403484"/>
            <a:ext cx="861789" cy="861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A386973-6563-23DB-F0EF-E4B90BEA290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815491" y="16986865"/>
            <a:ext cx="6013185" cy="481054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9D6D992-8EE6-B8AD-5326-68D1DD5D39F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784967" y="16996489"/>
            <a:ext cx="5672613" cy="481054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C798CE1-2E63-C09E-9AB1-3E105F604D7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0815491" y="21807036"/>
            <a:ext cx="3936826" cy="3223741"/>
          </a:xfrm>
          <a:prstGeom prst="rect">
            <a:avLst/>
          </a:prstGeom>
        </p:spPr>
      </p:pic>
      <p:pic>
        <p:nvPicPr>
          <p:cNvPr id="20" name="Picture 19" descr="A screen shot of a computer&#10;&#10;Description automatically generated">
            <a:extLst>
              <a:ext uri="{FF2B5EF4-FFF2-40B4-BE49-F238E27FC236}">
                <a16:creationId xmlns:a16="http://schemas.microsoft.com/office/drawing/2014/main" id="{2987720F-4719-42DE-6DDA-854178F91F03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t="-160" b="4088"/>
          <a:stretch/>
        </p:blipFill>
        <p:spPr>
          <a:xfrm>
            <a:off x="38606212" y="22101367"/>
            <a:ext cx="3781836" cy="2724980"/>
          </a:xfrm>
          <a:prstGeom prst="rect">
            <a:avLst/>
          </a:prstGeom>
        </p:spPr>
      </p:pic>
      <p:pic>
        <p:nvPicPr>
          <p:cNvPr id="23" name="Picture 22" descr="A screen shot of a computer monitor">
            <a:extLst>
              <a:ext uri="{FF2B5EF4-FFF2-40B4-BE49-F238E27FC236}">
                <a16:creationId xmlns:a16="http://schemas.microsoft.com/office/drawing/2014/main" id="{A6E5C6BF-BFCB-A698-8262-E2A4A02D42CB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t="4514" r="3281" b="3998"/>
          <a:stretch/>
        </p:blipFill>
        <p:spPr>
          <a:xfrm>
            <a:off x="34752317" y="22101367"/>
            <a:ext cx="3841120" cy="27249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272A4A1-FC50-72CE-8DA0-CC0DE25FE22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3089836" y="18722816"/>
            <a:ext cx="17439974" cy="8956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919982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Custom</PresentationFormat>
  <Slides>1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Office Theme</vt:lpstr>
      <vt:lpstr>3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Microsoft Office User</dc:creator>
  <cp:keywords/>
  <dc:description/>
  <cp:revision>1</cp:revision>
  <dcterms:created xsi:type="dcterms:W3CDTF">2021-07-04T08:36:10Z</dcterms:created>
  <dcterms:modified xsi:type="dcterms:W3CDTF">2024-01-03T06:38:40Z</dcterms:modified>
  <cp:category/>
</cp:coreProperties>
</file>